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cb9d7be0e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a79dc2bcd4b09"/>
  </p:sldMasterIdLst>
  <p:sldIdLst>
    <p:sldId xmlns:r="http://schemas.openxmlformats.org/officeDocument/2006/relationships" id="256" r:id="R6babc51176344fd6"/>
    <p:sldId xmlns:r="http://schemas.openxmlformats.org/officeDocument/2006/relationships" id="257" r:id="R6e806d36ce9d4c9a"/>
    <p:sldId xmlns:r="http://schemas.openxmlformats.org/officeDocument/2006/relationships" id="258" r:id="R773a930ad4a74596"/>
    <p:sldId xmlns:r="http://schemas.openxmlformats.org/officeDocument/2006/relationships" id="259" r:id="R82c12cb2d45f440a"/>
    <p:sldId xmlns:r="http://schemas.openxmlformats.org/officeDocument/2006/relationships" id="260" r:id="R75cb2af65e8c44c3"/>
    <p:sldId xmlns:r="http://schemas.openxmlformats.org/officeDocument/2006/relationships" id="261" r:id="R10b81df6e4254efe"/>
    <p:sldId xmlns:r="http://schemas.openxmlformats.org/officeDocument/2006/relationships" id="262" r:id="R926abc257977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a79dc2bcd4b09" /><Relationship Type="http://schemas.openxmlformats.org/officeDocument/2006/relationships/slide" Target="/ppt/slides/slide1.xml" Id="R6babc51176344fd6" /><Relationship Type="http://schemas.openxmlformats.org/officeDocument/2006/relationships/slide" Target="/ppt/slides/slide2.xml" Id="R6e806d36ce9d4c9a" /><Relationship Type="http://schemas.openxmlformats.org/officeDocument/2006/relationships/slide" Target="/ppt/slides/slide3.xml" Id="R773a930ad4a74596" /><Relationship Type="http://schemas.openxmlformats.org/officeDocument/2006/relationships/slide" Target="/ppt/slides/slide4.xml" Id="R82c12cb2d45f440a" /><Relationship Type="http://schemas.openxmlformats.org/officeDocument/2006/relationships/slide" Target="/ppt/slides/slide5.xml" Id="R75cb2af65e8c44c3" /><Relationship Type="http://schemas.openxmlformats.org/officeDocument/2006/relationships/slide" Target="/ppt/slides/slide6.xml" Id="R10b81df6e4254efe" /><Relationship Type="http://schemas.openxmlformats.org/officeDocument/2006/relationships/slide" Target="/ppt/slides/slide7.xml" Id="R926abc257977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416cc1ead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f36f70ff542d6" /><Relationship Type="http://schemas.openxmlformats.org/officeDocument/2006/relationships/theme" Target="/ppt/slideMasters/theme/theme1.xml" Id="Rf37700242b05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f36f70ff5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e7d9ade7b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6c54e12f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1ac00ff1e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833788a8f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39a78e40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f1ac6d5314b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8c79c31d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