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d410d744f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f5efe59c84122"/>
  </p:sldMasterIdLst>
  <p:sldIdLst>
    <p:sldId xmlns:r="http://schemas.openxmlformats.org/officeDocument/2006/relationships" id="256" r:id="R26b9f968979f4359"/>
    <p:sldId xmlns:r="http://schemas.openxmlformats.org/officeDocument/2006/relationships" id="257" r:id="Ra391bd8472554f7f"/>
    <p:sldId xmlns:r="http://schemas.openxmlformats.org/officeDocument/2006/relationships" id="258" r:id="Ra9fa27f9ad7c4e60"/>
    <p:sldId xmlns:r="http://schemas.openxmlformats.org/officeDocument/2006/relationships" id="259" r:id="R5c74424693874104"/>
    <p:sldId xmlns:r="http://schemas.openxmlformats.org/officeDocument/2006/relationships" id="260" r:id="Raafca4e278b940b1"/>
    <p:sldId xmlns:r="http://schemas.openxmlformats.org/officeDocument/2006/relationships" id="261" r:id="R1845945389774f30"/>
    <p:sldId xmlns:r="http://schemas.openxmlformats.org/officeDocument/2006/relationships" id="262" r:id="R7ebfafb3d96d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f5efe59c84122" /><Relationship Type="http://schemas.openxmlformats.org/officeDocument/2006/relationships/slide" Target="/ppt/slides/slide1.xml" Id="R26b9f968979f4359" /><Relationship Type="http://schemas.openxmlformats.org/officeDocument/2006/relationships/slide" Target="/ppt/slides/slide2.xml" Id="Ra391bd8472554f7f" /><Relationship Type="http://schemas.openxmlformats.org/officeDocument/2006/relationships/slide" Target="/ppt/slides/slide3.xml" Id="Ra9fa27f9ad7c4e60" /><Relationship Type="http://schemas.openxmlformats.org/officeDocument/2006/relationships/slide" Target="/ppt/slides/slide4.xml" Id="R5c74424693874104" /><Relationship Type="http://schemas.openxmlformats.org/officeDocument/2006/relationships/slide" Target="/ppt/slides/slide5.xml" Id="Raafca4e278b940b1" /><Relationship Type="http://schemas.openxmlformats.org/officeDocument/2006/relationships/slide" Target="/ppt/slides/slide6.xml" Id="R1845945389774f30" /><Relationship Type="http://schemas.openxmlformats.org/officeDocument/2006/relationships/slide" Target="/ppt/slides/slide7.xml" Id="R7ebfafb3d96d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4bb49f4c0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2cedb0ed466e" /><Relationship Type="http://schemas.openxmlformats.org/officeDocument/2006/relationships/theme" Target="/ppt/slideMasters/theme/theme1.xml" Id="Rcd5cb996c5c9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f2cedb0ed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83518ca47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63f67ceec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bf42e131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ddc975a5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7a32eb67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0a2ddd84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76c3aebb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26 152 880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27 548 483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ASBJØRN ELDAR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VERDI AS</a:t>
            </a:r>
          </a:p>
        </p:txBody>
      </p:sp>
    </p:spTree>
  </p:cSld>
  <p:clrMapOvr>
    <a:masterClrMapping xmlns:a="http://schemas.openxmlformats.org/drawingml/2006/main"/>
  </p:clrMapOvr>
</p:sld>
</file>