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703a5de2e142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4725223a1a4cd0"/>
  </p:sldMasterIdLst>
  <p:sldIdLst>
    <p:sldId xmlns:r="http://schemas.openxmlformats.org/officeDocument/2006/relationships" id="256" r:id="Rff176b8b54e0416a"/>
    <p:sldId xmlns:r="http://schemas.openxmlformats.org/officeDocument/2006/relationships" id="257" r:id="R68f7ccc440d64ce2"/>
    <p:sldId xmlns:r="http://schemas.openxmlformats.org/officeDocument/2006/relationships" id="258" r:id="R1388d64d00e74ed1"/>
    <p:sldId xmlns:r="http://schemas.openxmlformats.org/officeDocument/2006/relationships" id="259" r:id="R2f83d756e6b14748"/>
    <p:sldId xmlns:r="http://schemas.openxmlformats.org/officeDocument/2006/relationships" id="260" r:id="Ra82e5e7b8efe4b60"/>
    <p:sldId xmlns:r="http://schemas.openxmlformats.org/officeDocument/2006/relationships" id="261" r:id="Rd55cbf27fb15483a"/>
    <p:sldId xmlns:r="http://schemas.openxmlformats.org/officeDocument/2006/relationships" id="262" r:id="R7947c1abf40c41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4725223a1a4cd0" /><Relationship Type="http://schemas.openxmlformats.org/officeDocument/2006/relationships/slide" Target="/ppt/slides/slide1.xml" Id="Rff176b8b54e0416a" /><Relationship Type="http://schemas.openxmlformats.org/officeDocument/2006/relationships/slide" Target="/ppt/slides/slide2.xml" Id="R68f7ccc440d64ce2" /><Relationship Type="http://schemas.openxmlformats.org/officeDocument/2006/relationships/slide" Target="/ppt/slides/slide3.xml" Id="R1388d64d00e74ed1" /><Relationship Type="http://schemas.openxmlformats.org/officeDocument/2006/relationships/slide" Target="/ppt/slides/slide4.xml" Id="R2f83d756e6b14748" /><Relationship Type="http://schemas.openxmlformats.org/officeDocument/2006/relationships/slide" Target="/ppt/slides/slide5.xml" Id="Ra82e5e7b8efe4b60" /><Relationship Type="http://schemas.openxmlformats.org/officeDocument/2006/relationships/slide" Target="/ppt/slides/slide6.xml" Id="Rd55cbf27fb15483a" /><Relationship Type="http://schemas.openxmlformats.org/officeDocument/2006/relationships/slide" Target="/ppt/slides/slide7.xml" Id="R7947c1abf40c41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8e8213b75740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2d0e74c9a427d" /><Relationship Type="http://schemas.openxmlformats.org/officeDocument/2006/relationships/theme" Target="/ppt/slideMasters/theme/theme1.xml" Id="R643c3f04f88448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12d0e74c9a42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44fa0243c46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aa943bd2e41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53e71b56f44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e0cf7398148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7769d28b346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851d4440548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c0c0891fd49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DYRUD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DYRUD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DYRUD BYGG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DYRUD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DYRUD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DYRUD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66 653 429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1 164 682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755 409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6 208 264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23 920 752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DYRUD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DYRUD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DYRUD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Enebakkveien 302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927 801 302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DYRUD BYGG AS</a:t>
            </a:r>
          </a:p>
        </p:txBody>
      </p:sp>
    </p:spTree>
  </p:cSld>
  <p:clrMapOvr>
    <a:masterClrMapping xmlns:a="http://schemas.openxmlformats.org/drawingml/2006/main"/>
  </p:clrMapOvr>
</p:sld>
</file>