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4764e3ad1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5c6c899084e14"/>
  </p:sldMasterIdLst>
  <p:sldIdLst>
    <p:sldId xmlns:r="http://schemas.openxmlformats.org/officeDocument/2006/relationships" id="256" r:id="R1d1f933e70ba439d"/>
    <p:sldId xmlns:r="http://schemas.openxmlformats.org/officeDocument/2006/relationships" id="257" r:id="Rd12e15d6679440a3"/>
    <p:sldId xmlns:r="http://schemas.openxmlformats.org/officeDocument/2006/relationships" id="258" r:id="Rf4c4ebabdb194c5a"/>
    <p:sldId xmlns:r="http://schemas.openxmlformats.org/officeDocument/2006/relationships" id="259" r:id="R9321bd920a064a60"/>
    <p:sldId xmlns:r="http://schemas.openxmlformats.org/officeDocument/2006/relationships" id="260" r:id="R0a65bbbc79734b83"/>
    <p:sldId xmlns:r="http://schemas.openxmlformats.org/officeDocument/2006/relationships" id="261" r:id="R1bd4199307474887"/>
    <p:sldId xmlns:r="http://schemas.openxmlformats.org/officeDocument/2006/relationships" id="262" r:id="R034b4f8f903a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5c6c899084e14" /><Relationship Type="http://schemas.openxmlformats.org/officeDocument/2006/relationships/slide" Target="/ppt/slides/slide1.xml" Id="R1d1f933e70ba439d" /><Relationship Type="http://schemas.openxmlformats.org/officeDocument/2006/relationships/slide" Target="/ppt/slides/slide2.xml" Id="Rd12e15d6679440a3" /><Relationship Type="http://schemas.openxmlformats.org/officeDocument/2006/relationships/slide" Target="/ppt/slides/slide3.xml" Id="Rf4c4ebabdb194c5a" /><Relationship Type="http://schemas.openxmlformats.org/officeDocument/2006/relationships/slide" Target="/ppt/slides/slide4.xml" Id="R9321bd920a064a60" /><Relationship Type="http://schemas.openxmlformats.org/officeDocument/2006/relationships/slide" Target="/ppt/slides/slide5.xml" Id="R0a65bbbc79734b83" /><Relationship Type="http://schemas.openxmlformats.org/officeDocument/2006/relationships/slide" Target="/ppt/slides/slide6.xml" Id="R1bd4199307474887" /><Relationship Type="http://schemas.openxmlformats.org/officeDocument/2006/relationships/slide" Target="/ppt/slides/slide7.xml" Id="R034b4f8f903a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d09bdff7d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4b75412bd43e5" /><Relationship Type="http://schemas.openxmlformats.org/officeDocument/2006/relationships/theme" Target="/ppt/slideMasters/theme/theme1.xml" Id="R61a0a29ce82545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4b75412bd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e053aa1c04a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e6f75b01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6e5533e5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4bb8cd31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d905b9b83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a5633bc8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3f6a7c151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ACERTAR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ACERTAR AS ble etablert [år] og holder til i Hell.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9 457 486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37 564 229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ACERTAS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7517 Hell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927 749 386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ACERTAR AS</a:t>
            </a:r>
          </a:p>
        </p:txBody>
      </p:sp>
    </p:spTree>
  </p:cSld>
  <p:clrMapOvr>
    <a:masterClrMapping xmlns:a="http://schemas.openxmlformats.org/drawingml/2006/main"/>
  </p:clrMapOvr>
</p:sld>
</file>