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5925e0ca1b49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3c82f17ca44dcd"/>
  </p:sldMasterIdLst>
  <p:sldIdLst>
    <p:sldId xmlns:r="http://schemas.openxmlformats.org/officeDocument/2006/relationships" id="256" r:id="Rb3cefa273e4f4b02"/>
    <p:sldId xmlns:r="http://schemas.openxmlformats.org/officeDocument/2006/relationships" id="257" r:id="R1a491edcc0a34820"/>
    <p:sldId xmlns:r="http://schemas.openxmlformats.org/officeDocument/2006/relationships" id="258" r:id="R83f5ba0dff12443e"/>
    <p:sldId xmlns:r="http://schemas.openxmlformats.org/officeDocument/2006/relationships" id="259" r:id="R0ee218048fe946b9"/>
    <p:sldId xmlns:r="http://schemas.openxmlformats.org/officeDocument/2006/relationships" id="260" r:id="R03c7ac08b8b24e8b"/>
    <p:sldId xmlns:r="http://schemas.openxmlformats.org/officeDocument/2006/relationships" id="261" r:id="Rfbab2d688d144aa9"/>
    <p:sldId xmlns:r="http://schemas.openxmlformats.org/officeDocument/2006/relationships" id="262" r:id="R75e3e991f56a4b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c82f17ca44dcd" /><Relationship Type="http://schemas.openxmlformats.org/officeDocument/2006/relationships/slide" Target="/ppt/slides/slide1.xml" Id="Rb3cefa273e4f4b02" /><Relationship Type="http://schemas.openxmlformats.org/officeDocument/2006/relationships/slide" Target="/ppt/slides/slide2.xml" Id="R1a491edcc0a34820" /><Relationship Type="http://schemas.openxmlformats.org/officeDocument/2006/relationships/slide" Target="/ppt/slides/slide3.xml" Id="R83f5ba0dff12443e" /><Relationship Type="http://schemas.openxmlformats.org/officeDocument/2006/relationships/slide" Target="/ppt/slides/slide4.xml" Id="R0ee218048fe946b9" /><Relationship Type="http://schemas.openxmlformats.org/officeDocument/2006/relationships/slide" Target="/ppt/slides/slide5.xml" Id="R03c7ac08b8b24e8b" /><Relationship Type="http://schemas.openxmlformats.org/officeDocument/2006/relationships/slide" Target="/ppt/slides/slide6.xml" Id="Rfbab2d688d144aa9" /><Relationship Type="http://schemas.openxmlformats.org/officeDocument/2006/relationships/slide" Target="/ppt/slides/slide7.xml" Id="R75e3e991f56a4b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41c52bc7a41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11ade5d7f408a" /><Relationship Type="http://schemas.openxmlformats.org/officeDocument/2006/relationships/theme" Target="/ppt/slideMasters/theme/theme1.xml" Id="Rdcf3f214197240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e11ade5d7f40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f77a4102640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57f86e52049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1bbc84df545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2882c36c541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d5a0673b74e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89c91dcc64f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a0f5b01854f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ARCE GÉNÉRALE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ARCE GÉNÉRALE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813 109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1 502 125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MARGRETHE HESTERSKOG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Nordseterveien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927 733 803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