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991d933d6c84f9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1b1ec645d5b421c"/>
  </p:sldMasterIdLst>
  <p:sldIdLst>
    <p:sldId xmlns:r="http://schemas.openxmlformats.org/officeDocument/2006/relationships" id="256" r:id="R6cd5ecec45014abc"/>
    <p:sldId xmlns:r="http://schemas.openxmlformats.org/officeDocument/2006/relationships" id="257" r:id="Re332ab141fe54f3e"/>
    <p:sldId xmlns:r="http://schemas.openxmlformats.org/officeDocument/2006/relationships" id="258" r:id="Rc6e4d871ce634cf7"/>
    <p:sldId xmlns:r="http://schemas.openxmlformats.org/officeDocument/2006/relationships" id="259" r:id="R7518e65627164655"/>
    <p:sldId xmlns:r="http://schemas.openxmlformats.org/officeDocument/2006/relationships" id="260" r:id="Re1e61fbd02844347"/>
    <p:sldId xmlns:r="http://schemas.openxmlformats.org/officeDocument/2006/relationships" id="261" r:id="R5cd4bf9af5684d88"/>
    <p:sldId xmlns:r="http://schemas.openxmlformats.org/officeDocument/2006/relationships" id="262" r:id="R6a3afa12eae14de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1b1ec645d5b421c" /><Relationship Type="http://schemas.openxmlformats.org/officeDocument/2006/relationships/slide" Target="/ppt/slides/slide1.xml" Id="R6cd5ecec45014abc" /><Relationship Type="http://schemas.openxmlformats.org/officeDocument/2006/relationships/slide" Target="/ppt/slides/slide2.xml" Id="Re332ab141fe54f3e" /><Relationship Type="http://schemas.openxmlformats.org/officeDocument/2006/relationships/slide" Target="/ppt/slides/slide3.xml" Id="Rc6e4d871ce634cf7" /><Relationship Type="http://schemas.openxmlformats.org/officeDocument/2006/relationships/slide" Target="/ppt/slides/slide4.xml" Id="R7518e65627164655" /><Relationship Type="http://schemas.openxmlformats.org/officeDocument/2006/relationships/slide" Target="/ppt/slides/slide5.xml" Id="Re1e61fbd02844347" /><Relationship Type="http://schemas.openxmlformats.org/officeDocument/2006/relationships/slide" Target="/ppt/slides/slide6.xml" Id="R5cd4bf9af5684d88" /><Relationship Type="http://schemas.openxmlformats.org/officeDocument/2006/relationships/slide" Target="/ppt/slides/slide7.xml" Id="R6a3afa12eae14de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cb0159b1f5348d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79a6a18ef74aea" /><Relationship Type="http://schemas.openxmlformats.org/officeDocument/2006/relationships/theme" Target="/ppt/slideMasters/theme/theme1.xml" Id="R7d3d0dd7b664458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d79a6a18ef74ae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6d2b0e433b478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417d133aec474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3fe842bc804ad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34ebf29686437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b54d365749426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778b14ed51480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50d4a4339b4d9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RICHARD ANDERSEN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RICHARD ANDERSEN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RICHARD ANDERSEN AS ble etablert [år] og holder til i Mosby.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RICHARD ANDERSEN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RICHARD ANDERSEN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RICHARD ANDERSEN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320 121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−41 547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−36 754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272 605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587 550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RICHARD ANDERSEN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RICHARD ANDERSEN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RICHARD ANDERSEN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Mosby ringvei 11A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4619 Mosby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927 732 521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RICHARD ANDERSEN AS</a:t>
            </a:r>
          </a:p>
        </p:txBody>
      </p:sp>
    </p:spTree>
  </p:cSld>
  <p:clrMapOvr>
    <a:masterClrMapping xmlns:a="http://schemas.openxmlformats.org/drawingml/2006/main"/>
  </p:clrMapOvr>
</p:sld>
</file>