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d4c1a79b8b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381cd540e4707"/>
  </p:sldMasterIdLst>
  <p:sldIdLst>
    <p:sldId xmlns:r="http://schemas.openxmlformats.org/officeDocument/2006/relationships" id="256" r:id="Redbadbf3d49141f8"/>
    <p:sldId xmlns:r="http://schemas.openxmlformats.org/officeDocument/2006/relationships" id="257" r:id="R32d37f310fce421f"/>
    <p:sldId xmlns:r="http://schemas.openxmlformats.org/officeDocument/2006/relationships" id="258" r:id="Rfb657609368b47ef"/>
    <p:sldId xmlns:r="http://schemas.openxmlformats.org/officeDocument/2006/relationships" id="259" r:id="R0ae6f9b356e64fa6"/>
    <p:sldId xmlns:r="http://schemas.openxmlformats.org/officeDocument/2006/relationships" id="260" r:id="R88b34f68f73d4c6d"/>
    <p:sldId xmlns:r="http://schemas.openxmlformats.org/officeDocument/2006/relationships" id="261" r:id="Rb5b7d5ae2a024783"/>
    <p:sldId xmlns:r="http://schemas.openxmlformats.org/officeDocument/2006/relationships" id="262" r:id="R33732ba91a014e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381cd540e4707" /><Relationship Type="http://schemas.openxmlformats.org/officeDocument/2006/relationships/slide" Target="/ppt/slides/slide1.xml" Id="Redbadbf3d49141f8" /><Relationship Type="http://schemas.openxmlformats.org/officeDocument/2006/relationships/slide" Target="/ppt/slides/slide2.xml" Id="R32d37f310fce421f" /><Relationship Type="http://schemas.openxmlformats.org/officeDocument/2006/relationships/slide" Target="/ppt/slides/slide3.xml" Id="Rfb657609368b47ef" /><Relationship Type="http://schemas.openxmlformats.org/officeDocument/2006/relationships/slide" Target="/ppt/slides/slide4.xml" Id="R0ae6f9b356e64fa6" /><Relationship Type="http://schemas.openxmlformats.org/officeDocument/2006/relationships/slide" Target="/ppt/slides/slide5.xml" Id="R88b34f68f73d4c6d" /><Relationship Type="http://schemas.openxmlformats.org/officeDocument/2006/relationships/slide" Target="/ppt/slides/slide6.xml" Id="Rb5b7d5ae2a024783" /><Relationship Type="http://schemas.openxmlformats.org/officeDocument/2006/relationships/slide" Target="/ppt/slides/slide7.xml" Id="R33732ba91a014e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3553ebefc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4efd1a02845da" /><Relationship Type="http://schemas.openxmlformats.org/officeDocument/2006/relationships/theme" Target="/ppt/slideMasters/theme/theme1.xml" Id="Rd971773359e0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4efd1a028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47c3ec7ec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23fed7cc3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c81a9000b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fb9755fd3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c1ef9392f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a215f37274c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bbd7c66734a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BANG-OLSEN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BANG-OLSEN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4 643 050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820 623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BANG-OLSEN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Muusøya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3023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927 732 416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