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4e22abb03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82f235eed4cd4"/>
  </p:sldMasterIdLst>
  <p:sldIdLst>
    <p:sldId xmlns:r="http://schemas.openxmlformats.org/officeDocument/2006/relationships" id="256" r:id="Ra8d73636274f408b"/>
    <p:sldId xmlns:r="http://schemas.openxmlformats.org/officeDocument/2006/relationships" id="257" r:id="R9d8acfabdddf4f05"/>
    <p:sldId xmlns:r="http://schemas.openxmlformats.org/officeDocument/2006/relationships" id="258" r:id="R4f73ecfef27e40fd"/>
    <p:sldId xmlns:r="http://schemas.openxmlformats.org/officeDocument/2006/relationships" id="259" r:id="Rdb6272eb7c354966"/>
    <p:sldId xmlns:r="http://schemas.openxmlformats.org/officeDocument/2006/relationships" id="260" r:id="Rf898d72362ad4322"/>
    <p:sldId xmlns:r="http://schemas.openxmlformats.org/officeDocument/2006/relationships" id="261" r:id="R956b21d7e31d4d8f"/>
    <p:sldId xmlns:r="http://schemas.openxmlformats.org/officeDocument/2006/relationships" id="262" r:id="R91e781cc77e2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82f235eed4cd4" /><Relationship Type="http://schemas.openxmlformats.org/officeDocument/2006/relationships/slide" Target="/ppt/slides/slide1.xml" Id="Ra8d73636274f408b" /><Relationship Type="http://schemas.openxmlformats.org/officeDocument/2006/relationships/slide" Target="/ppt/slides/slide2.xml" Id="R9d8acfabdddf4f05" /><Relationship Type="http://schemas.openxmlformats.org/officeDocument/2006/relationships/slide" Target="/ppt/slides/slide3.xml" Id="R4f73ecfef27e40fd" /><Relationship Type="http://schemas.openxmlformats.org/officeDocument/2006/relationships/slide" Target="/ppt/slides/slide4.xml" Id="Rdb6272eb7c354966" /><Relationship Type="http://schemas.openxmlformats.org/officeDocument/2006/relationships/slide" Target="/ppt/slides/slide5.xml" Id="Rf898d72362ad4322" /><Relationship Type="http://schemas.openxmlformats.org/officeDocument/2006/relationships/slide" Target="/ppt/slides/slide6.xml" Id="R956b21d7e31d4d8f" /><Relationship Type="http://schemas.openxmlformats.org/officeDocument/2006/relationships/slide" Target="/ppt/slides/slide7.xml" Id="R91e781cc77e2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66b4a86a9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333312ad4b96" /><Relationship Type="http://schemas.openxmlformats.org/officeDocument/2006/relationships/theme" Target="/ppt/slideMasters/theme/theme1.xml" Id="R962adf6d7588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a333312ad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70575016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a87fa517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f518121c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d92cb3dc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8bd3788a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16d55112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9cfaa875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OG REGNSKAP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HOLM SVEIVEN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&amp; SERVICES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