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f30bffb40f49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6f73c1e6af431c"/>
  </p:sldMasterIdLst>
  <p:sldIdLst>
    <p:sldId xmlns:r="http://schemas.openxmlformats.org/officeDocument/2006/relationships" id="256" r:id="R2d9535fd30294a52"/>
    <p:sldId xmlns:r="http://schemas.openxmlformats.org/officeDocument/2006/relationships" id="257" r:id="R95cad0ba84394b14"/>
    <p:sldId xmlns:r="http://schemas.openxmlformats.org/officeDocument/2006/relationships" id="258" r:id="Rac7e42833c8f4a97"/>
    <p:sldId xmlns:r="http://schemas.openxmlformats.org/officeDocument/2006/relationships" id="259" r:id="R8948b9cd3aa94617"/>
    <p:sldId xmlns:r="http://schemas.openxmlformats.org/officeDocument/2006/relationships" id="260" r:id="Rd081e500d2544280"/>
    <p:sldId xmlns:r="http://schemas.openxmlformats.org/officeDocument/2006/relationships" id="261" r:id="R3ebaae6603f342d8"/>
    <p:sldId xmlns:r="http://schemas.openxmlformats.org/officeDocument/2006/relationships" id="262" r:id="Re00819d82c9b48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f73c1e6af431c" /><Relationship Type="http://schemas.openxmlformats.org/officeDocument/2006/relationships/slide" Target="/ppt/slides/slide1.xml" Id="R2d9535fd30294a52" /><Relationship Type="http://schemas.openxmlformats.org/officeDocument/2006/relationships/slide" Target="/ppt/slides/slide2.xml" Id="R95cad0ba84394b14" /><Relationship Type="http://schemas.openxmlformats.org/officeDocument/2006/relationships/slide" Target="/ppt/slides/slide3.xml" Id="Rac7e42833c8f4a97" /><Relationship Type="http://schemas.openxmlformats.org/officeDocument/2006/relationships/slide" Target="/ppt/slides/slide4.xml" Id="R8948b9cd3aa94617" /><Relationship Type="http://schemas.openxmlformats.org/officeDocument/2006/relationships/slide" Target="/ppt/slides/slide5.xml" Id="Rd081e500d2544280" /><Relationship Type="http://schemas.openxmlformats.org/officeDocument/2006/relationships/slide" Target="/ppt/slides/slide6.xml" Id="R3ebaae6603f342d8" /><Relationship Type="http://schemas.openxmlformats.org/officeDocument/2006/relationships/slide" Target="/ppt/slides/slide7.xml" Id="Re00819d82c9b48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9c530d4a346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26e43b7b042da" /><Relationship Type="http://schemas.openxmlformats.org/officeDocument/2006/relationships/theme" Target="/ppt/slideMasters/theme/theme1.xml" Id="Ra293ab864b994c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f26e43b7b042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6de11ac574d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c10df7b8b4f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6bc68104a46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f8f31eb2045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ec433b5244d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c30e48d8f4d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ccb4b2ba54b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CFMR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CFMR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4 700 912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68 087 679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70 188 046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BIRGER WIST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Skyåsvegen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927 699 656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