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843b971f4a45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899578cbe44cb0"/>
  </p:sldMasterIdLst>
  <p:sldIdLst>
    <p:sldId xmlns:r="http://schemas.openxmlformats.org/officeDocument/2006/relationships" id="256" r:id="R34a6198eb26542d9"/>
    <p:sldId xmlns:r="http://schemas.openxmlformats.org/officeDocument/2006/relationships" id="257" r:id="R98b7d2eaa3534791"/>
    <p:sldId xmlns:r="http://schemas.openxmlformats.org/officeDocument/2006/relationships" id="258" r:id="R22cf0d1b97bb4d0b"/>
    <p:sldId xmlns:r="http://schemas.openxmlformats.org/officeDocument/2006/relationships" id="259" r:id="R346c26ed32264cfb"/>
    <p:sldId xmlns:r="http://schemas.openxmlformats.org/officeDocument/2006/relationships" id="260" r:id="Re0c1b9a27e0e497c"/>
    <p:sldId xmlns:r="http://schemas.openxmlformats.org/officeDocument/2006/relationships" id="261" r:id="R9e8d36d3f34c40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899578cbe44cb0" /><Relationship Type="http://schemas.openxmlformats.org/officeDocument/2006/relationships/slide" Target="/ppt/slides/slide1.xml" Id="R34a6198eb26542d9" /><Relationship Type="http://schemas.openxmlformats.org/officeDocument/2006/relationships/slide" Target="/ppt/slides/slide2.xml" Id="R98b7d2eaa3534791" /><Relationship Type="http://schemas.openxmlformats.org/officeDocument/2006/relationships/slide" Target="/ppt/slides/slide3.xml" Id="R22cf0d1b97bb4d0b" /><Relationship Type="http://schemas.openxmlformats.org/officeDocument/2006/relationships/slide" Target="/ppt/slides/slide4.xml" Id="R346c26ed32264cfb" /><Relationship Type="http://schemas.openxmlformats.org/officeDocument/2006/relationships/slide" Target="/ppt/slides/slide5.xml" Id="Re0c1b9a27e0e497c" /><Relationship Type="http://schemas.openxmlformats.org/officeDocument/2006/relationships/slide" Target="/ppt/slides/slide6.xml" Id="R9e8d36d3f34c40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2b60ee2b044e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5607e7193b46bd" /><Relationship Type="http://schemas.openxmlformats.org/officeDocument/2006/relationships/theme" Target="/ppt/slideMasters/theme/theme1.xml" Id="R9ba7df7790ce4d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5607e7193b46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b3d7d8a704f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c1b748296a4a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ddbd74c75145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69439030244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cd7911f70f46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2db859f59340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CFMR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CFMR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CFMR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CFMR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CFMR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CFMR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Skyåsvegen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7045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927 699 656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CFMR AS</a:t>
            </a:r>
          </a:p>
        </p:txBody>
      </p:sp>
    </p:spTree>
  </p:cSld>
  <p:clrMapOvr>
    <a:masterClrMapping xmlns:a="http://schemas.openxmlformats.org/drawingml/2006/main"/>
  </p:clrMapOvr>
</p:sld>
</file>