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5653274e7e4c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4d7dee87814508"/>
  </p:sldMasterIdLst>
  <p:sldIdLst>
    <p:sldId xmlns:r="http://schemas.openxmlformats.org/officeDocument/2006/relationships" id="256" r:id="R0ee40c6be3c640e1"/>
    <p:sldId xmlns:r="http://schemas.openxmlformats.org/officeDocument/2006/relationships" id="257" r:id="R480f128e51e942af"/>
    <p:sldId xmlns:r="http://schemas.openxmlformats.org/officeDocument/2006/relationships" id="258" r:id="R65c0d44e568b4634"/>
    <p:sldId xmlns:r="http://schemas.openxmlformats.org/officeDocument/2006/relationships" id="259" r:id="R0bf2c0a6899b4cde"/>
    <p:sldId xmlns:r="http://schemas.openxmlformats.org/officeDocument/2006/relationships" id="260" r:id="Rbe6d97c3689044b8"/>
    <p:sldId xmlns:r="http://schemas.openxmlformats.org/officeDocument/2006/relationships" id="261" r:id="Rfc3ec410388d462d"/>
    <p:sldId xmlns:r="http://schemas.openxmlformats.org/officeDocument/2006/relationships" id="262" r:id="R80fef52a9d0848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4d7dee87814508" /><Relationship Type="http://schemas.openxmlformats.org/officeDocument/2006/relationships/slide" Target="/ppt/slides/slide1.xml" Id="R0ee40c6be3c640e1" /><Relationship Type="http://schemas.openxmlformats.org/officeDocument/2006/relationships/slide" Target="/ppt/slides/slide2.xml" Id="R480f128e51e942af" /><Relationship Type="http://schemas.openxmlformats.org/officeDocument/2006/relationships/slide" Target="/ppt/slides/slide3.xml" Id="R65c0d44e568b4634" /><Relationship Type="http://schemas.openxmlformats.org/officeDocument/2006/relationships/slide" Target="/ppt/slides/slide4.xml" Id="R0bf2c0a6899b4cde" /><Relationship Type="http://schemas.openxmlformats.org/officeDocument/2006/relationships/slide" Target="/ppt/slides/slide5.xml" Id="Rbe6d97c3689044b8" /><Relationship Type="http://schemas.openxmlformats.org/officeDocument/2006/relationships/slide" Target="/ppt/slides/slide6.xml" Id="Rfc3ec410388d462d" /><Relationship Type="http://schemas.openxmlformats.org/officeDocument/2006/relationships/slide" Target="/ppt/slides/slide7.xml" Id="R80fef52a9d0848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4289b9114b4e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fee0d3bb9425f" /><Relationship Type="http://schemas.openxmlformats.org/officeDocument/2006/relationships/theme" Target="/ppt/slideMasters/theme/theme1.xml" Id="R468e30377f2346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2fee0d3bb942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bee2e6f3e41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34b1dcef94a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0d61e77a241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22d51af1f42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2774ecfea45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bd50bd2ad4e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5fabfc7a244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TOVSEN BIRGITTE JULIANE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Birgitte Juliane Tovsen, Arnebråtveien 22C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927 689 227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