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fec016e6994c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b40338141d44d1"/>
  </p:sldMasterIdLst>
  <p:sldIdLst>
    <p:sldId xmlns:r="http://schemas.openxmlformats.org/officeDocument/2006/relationships" id="256" r:id="R048ae0876c744f37"/>
    <p:sldId xmlns:r="http://schemas.openxmlformats.org/officeDocument/2006/relationships" id="257" r:id="Ra23c21a649ca434d"/>
    <p:sldId xmlns:r="http://schemas.openxmlformats.org/officeDocument/2006/relationships" id="258" r:id="R99ee52fe54ae4490"/>
    <p:sldId xmlns:r="http://schemas.openxmlformats.org/officeDocument/2006/relationships" id="259" r:id="Re13a84fd88ff4b79"/>
    <p:sldId xmlns:r="http://schemas.openxmlformats.org/officeDocument/2006/relationships" id="260" r:id="Re32e2f5664c14b45"/>
    <p:sldId xmlns:r="http://schemas.openxmlformats.org/officeDocument/2006/relationships" id="261" r:id="Rb4e23035ebfb4a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b40338141d44d1" /><Relationship Type="http://schemas.openxmlformats.org/officeDocument/2006/relationships/slide" Target="/ppt/slides/slide1.xml" Id="R048ae0876c744f37" /><Relationship Type="http://schemas.openxmlformats.org/officeDocument/2006/relationships/slide" Target="/ppt/slides/slide2.xml" Id="Ra23c21a649ca434d" /><Relationship Type="http://schemas.openxmlformats.org/officeDocument/2006/relationships/slide" Target="/ppt/slides/slide3.xml" Id="R99ee52fe54ae4490" /><Relationship Type="http://schemas.openxmlformats.org/officeDocument/2006/relationships/slide" Target="/ppt/slides/slide4.xml" Id="Re13a84fd88ff4b79" /><Relationship Type="http://schemas.openxmlformats.org/officeDocument/2006/relationships/slide" Target="/ppt/slides/slide5.xml" Id="Re32e2f5664c14b45" /><Relationship Type="http://schemas.openxmlformats.org/officeDocument/2006/relationships/slide" Target="/ppt/slides/slide6.xml" Id="Rb4e23035ebfb4a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61b0feff674f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495ad86b742b2" /><Relationship Type="http://schemas.openxmlformats.org/officeDocument/2006/relationships/theme" Target="/ppt/slideMasters/theme/theme1.xml" Id="R6d062c3322a94b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9495ad86b742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dec128e0c4c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a0f3c057448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00ed2182044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c031f1c8f42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2cc7b92a948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57eae97b44a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Birgitte Juliane Tovsen, Arnebråtveien 22C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927 689 227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BJT INVEST AS</a:t>
            </a:r>
          </a:p>
        </p:txBody>
      </p:sp>
    </p:spTree>
  </p:cSld>
  <p:clrMapOvr>
    <a:masterClrMapping xmlns:a="http://schemas.openxmlformats.org/drawingml/2006/main"/>
  </p:clrMapOvr>
</p:sld>
</file>