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4c799d5b4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c76626adb4e99"/>
  </p:sldMasterIdLst>
  <p:sldIdLst>
    <p:sldId xmlns:r="http://schemas.openxmlformats.org/officeDocument/2006/relationships" id="256" r:id="Ra1dfac8be5e84e48"/>
    <p:sldId xmlns:r="http://schemas.openxmlformats.org/officeDocument/2006/relationships" id="257" r:id="R0ca99b2b1d5b44cd"/>
    <p:sldId xmlns:r="http://schemas.openxmlformats.org/officeDocument/2006/relationships" id="258" r:id="R558a626cf9364119"/>
    <p:sldId xmlns:r="http://schemas.openxmlformats.org/officeDocument/2006/relationships" id="259" r:id="Rf9206f54fcf34a4b"/>
    <p:sldId xmlns:r="http://schemas.openxmlformats.org/officeDocument/2006/relationships" id="260" r:id="Rd3f6c5f5b3934806"/>
    <p:sldId xmlns:r="http://schemas.openxmlformats.org/officeDocument/2006/relationships" id="261" r:id="Re15a8a15a2134fb5"/>
    <p:sldId xmlns:r="http://schemas.openxmlformats.org/officeDocument/2006/relationships" id="262" r:id="R40a12288f6ae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c76626adb4e99" /><Relationship Type="http://schemas.openxmlformats.org/officeDocument/2006/relationships/slide" Target="/ppt/slides/slide1.xml" Id="Ra1dfac8be5e84e48" /><Relationship Type="http://schemas.openxmlformats.org/officeDocument/2006/relationships/slide" Target="/ppt/slides/slide2.xml" Id="R0ca99b2b1d5b44cd" /><Relationship Type="http://schemas.openxmlformats.org/officeDocument/2006/relationships/slide" Target="/ppt/slides/slide3.xml" Id="R558a626cf9364119" /><Relationship Type="http://schemas.openxmlformats.org/officeDocument/2006/relationships/slide" Target="/ppt/slides/slide4.xml" Id="Rf9206f54fcf34a4b" /><Relationship Type="http://schemas.openxmlformats.org/officeDocument/2006/relationships/slide" Target="/ppt/slides/slide5.xml" Id="Rd3f6c5f5b3934806" /><Relationship Type="http://schemas.openxmlformats.org/officeDocument/2006/relationships/slide" Target="/ppt/slides/slide6.xml" Id="Re15a8a15a2134fb5" /><Relationship Type="http://schemas.openxmlformats.org/officeDocument/2006/relationships/slide" Target="/ppt/slides/slide7.xml" Id="R40a12288f6ae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7dd8880f4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a6f20f4354a9e" /><Relationship Type="http://schemas.openxmlformats.org/officeDocument/2006/relationships/theme" Target="/ppt/slideMasters/theme/theme1.xml" Id="R500d43d200cc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a6f20f435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52da2280f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04075cf8a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4a7c88252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a5cda9b72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56e30661e4a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303350377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756b93dee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3 142 013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SILJE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927 678 527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