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09f0e2189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2f9fb42ad4348"/>
  </p:sldMasterIdLst>
  <p:sldIdLst>
    <p:sldId xmlns:r="http://schemas.openxmlformats.org/officeDocument/2006/relationships" id="256" r:id="R37f2370501d84fac"/>
    <p:sldId xmlns:r="http://schemas.openxmlformats.org/officeDocument/2006/relationships" id="257" r:id="Ra784d33492be4ba6"/>
    <p:sldId xmlns:r="http://schemas.openxmlformats.org/officeDocument/2006/relationships" id="258" r:id="R513e56b5a6a74032"/>
    <p:sldId xmlns:r="http://schemas.openxmlformats.org/officeDocument/2006/relationships" id="259" r:id="R5d3e83576edd4b1a"/>
    <p:sldId xmlns:r="http://schemas.openxmlformats.org/officeDocument/2006/relationships" id="260" r:id="R286df5f913174644"/>
    <p:sldId xmlns:r="http://schemas.openxmlformats.org/officeDocument/2006/relationships" id="261" r:id="Rf1e431c5273d4cc4"/>
    <p:sldId xmlns:r="http://schemas.openxmlformats.org/officeDocument/2006/relationships" id="262" r:id="R9d6eca5f4172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2f9fb42ad4348" /><Relationship Type="http://schemas.openxmlformats.org/officeDocument/2006/relationships/slide" Target="/ppt/slides/slide1.xml" Id="R37f2370501d84fac" /><Relationship Type="http://schemas.openxmlformats.org/officeDocument/2006/relationships/slide" Target="/ppt/slides/slide2.xml" Id="Ra784d33492be4ba6" /><Relationship Type="http://schemas.openxmlformats.org/officeDocument/2006/relationships/slide" Target="/ppt/slides/slide3.xml" Id="R513e56b5a6a74032" /><Relationship Type="http://schemas.openxmlformats.org/officeDocument/2006/relationships/slide" Target="/ppt/slides/slide4.xml" Id="R5d3e83576edd4b1a" /><Relationship Type="http://schemas.openxmlformats.org/officeDocument/2006/relationships/slide" Target="/ppt/slides/slide5.xml" Id="R286df5f913174644" /><Relationship Type="http://schemas.openxmlformats.org/officeDocument/2006/relationships/slide" Target="/ppt/slides/slide6.xml" Id="Rf1e431c5273d4cc4" /><Relationship Type="http://schemas.openxmlformats.org/officeDocument/2006/relationships/slide" Target="/ppt/slides/slide7.xml" Id="R9d6eca5f4172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fd2233a20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44fd07d2f47fd" /><Relationship Type="http://schemas.openxmlformats.org/officeDocument/2006/relationships/theme" Target="/ppt/slideMasters/theme/theme1.xml" Id="R99a1fc124ee6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44fd07d2f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56614fd3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56ed6f10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af228e96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61e9077c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59c4697b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7f18b153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e2f0d205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