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e9511b6726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a281261d54516"/>
  </p:sldMasterIdLst>
  <p:sldIdLst>
    <p:sldId xmlns:r="http://schemas.openxmlformats.org/officeDocument/2006/relationships" id="256" r:id="R76729ed09f944931"/>
    <p:sldId xmlns:r="http://schemas.openxmlformats.org/officeDocument/2006/relationships" id="257" r:id="Rd05e575a10aa40bc"/>
    <p:sldId xmlns:r="http://schemas.openxmlformats.org/officeDocument/2006/relationships" id="258" r:id="R3386cca595fa4793"/>
    <p:sldId xmlns:r="http://schemas.openxmlformats.org/officeDocument/2006/relationships" id="259" r:id="R46fe3e26607a43ce"/>
    <p:sldId xmlns:r="http://schemas.openxmlformats.org/officeDocument/2006/relationships" id="260" r:id="R3ec9d0ab87094ef0"/>
    <p:sldId xmlns:r="http://schemas.openxmlformats.org/officeDocument/2006/relationships" id="261" r:id="Rf11dcca2291a489b"/>
    <p:sldId xmlns:r="http://schemas.openxmlformats.org/officeDocument/2006/relationships" id="262" r:id="Rbfbb5c75007f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a281261d54516" /><Relationship Type="http://schemas.openxmlformats.org/officeDocument/2006/relationships/slide" Target="/ppt/slides/slide1.xml" Id="R76729ed09f944931" /><Relationship Type="http://schemas.openxmlformats.org/officeDocument/2006/relationships/slide" Target="/ppt/slides/slide2.xml" Id="Rd05e575a10aa40bc" /><Relationship Type="http://schemas.openxmlformats.org/officeDocument/2006/relationships/slide" Target="/ppt/slides/slide3.xml" Id="R3386cca595fa4793" /><Relationship Type="http://schemas.openxmlformats.org/officeDocument/2006/relationships/slide" Target="/ppt/slides/slide4.xml" Id="R46fe3e26607a43ce" /><Relationship Type="http://schemas.openxmlformats.org/officeDocument/2006/relationships/slide" Target="/ppt/slides/slide5.xml" Id="R3ec9d0ab87094ef0" /><Relationship Type="http://schemas.openxmlformats.org/officeDocument/2006/relationships/slide" Target="/ppt/slides/slide6.xml" Id="Rf11dcca2291a489b" /><Relationship Type="http://schemas.openxmlformats.org/officeDocument/2006/relationships/slide" Target="/ppt/slides/slide7.xml" Id="Rbfbb5c75007f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07031ea5c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e7b71592c4308" /><Relationship Type="http://schemas.openxmlformats.org/officeDocument/2006/relationships/theme" Target="/ppt/slideMasters/theme/theme1.xml" Id="R98e3c89a6f99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e7b71592c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a5cd3f9e41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108261fda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aa2f6ccfa4a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7092b8cb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78dc3b50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cd39f952245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29b6dc8c2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FORVALTNING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FORVALTNING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4 868 719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116 024 228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116 913 812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THRANE-STEEN MEDHUS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THRANE-STEEN MEDHUS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EDNA CECILIE THRANE-STEEN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Grevegården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FORVALTNING HOLDING AS</a:t>
            </a:r>
          </a:p>
        </p:txBody>
      </p:sp>
    </p:spTree>
  </p:cSld>
  <p:clrMapOvr>
    <a:masterClrMapping xmlns:a="http://schemas.openxmlformats.org/drawingml/2006/main"/>
  </p:clrMapOvr>
</p:sld>
</file>