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4beb7f9bc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f7980bf3b40bc"/>
  </p:sldMasterIdLst>
  <p:sldIdLst>
    <p:sldId xmlns:r="http://schemas.openxmlformats.org/officeDocument/2006/relationships" id="256" r:id="R88dbdec09ff841b7"/>
    <p:sldId xmlns:r="http://schemas.openxmlformats.org/officeDocument/2006/relationships" id="257" r:id="Rc25d0fd102a64950"/>
    <p:sldId xmlns:r="http://schemas.openxmlformats.org/officeDocument/2006/relationships" id="258" r:id="Raffe5c2171234ca1"/>
    <p:sldId xmlns:r="http://schemas.openxmlformats.org/officeDocument/2006/relationships" id="259" r:id="R35815a91a53d4597"/>
    <p:sldId xmlns:r="http://schemas.openxmlformats.org/officeDocument/2006/relationships" id="260" r:id="R5a9b8449c0f2450c"/>
    <p:sldId xmlns:r="http://schemas.openxmlformats.org/officeDocument/2006/relationships" id="261" r:id="R6e8017e4fbbc46aa"/>
    <p:sldId xmlns:r="http://schemas.openxmlformats.org/officeDocument/2006/relationships" id="262" r:id="R1b356910271c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f7980bf3b40bc" /><Relationship Type="http://schemas.openxmlformats.org/officeDocument/2006/relationships/slide" Target="/ppt/slides/slide1.xml" Id="R88dbdec09ff841b7" /><Relationship Type="http://schemas.openxmlformats.org/officeDocument/2006/relationships/slide" Target="/ppt/slides/slide2.xml" Id="Rc25d0fd102a64950" /><Relationship Type="http://schemas.openxmlformats.org/officeDocument/2006/relationships/slide" Target="/ppt/slides/slide3.xml" Id="Raffe5c2171234ca1" /><Relationship Type="http://schemas.openxmlformats.org/officeDocument/2006/relationships/slide" Target="/ppt/slides/slide4.xml" Id="R35815a91a53d4597" /><Relationship Type="http://schemas.openxmlformats.org/officeDocument/2006/relationships/slide" Target="/ppt/slides/slide5.xml" Id="R5a9b8449c0f2450c" /><Relationship Type="http://schemas.openxmlformats.org/officeDocument/2006/relationships/slide" Target="/ppt/slides/slide6.xml" Id="R6e8017e4fbbc46aa" /><Relationship Type="http://schemas.openxmlformats.org/officeDocument/2006/relationships/slide" Target="/ppt/slides/slide7.xml" Id="R1b356910271c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bdf80d837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de43ad424972" /><Relationship Type="http://schemas.openxmlformats.org/officeDocument/2006/relationships/theme" Target="/ppt/slideMasters/theme/theme1.xml" Id="Ra7519671a205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fde43ad42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9ec16e83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bc789758e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e824a471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24ffd6575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9f92e30f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07e2ef630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a468a16b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TRANSPORT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THEHAGEN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lars@lrhtransport.no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