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39fecf218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cc6ee1def4f79"/>
  </p:sldMasterIdLst>
  <p:sldIdLst>
    <p:sldId xmlns:r="http://schemas.openxmlformats.org/officeDocument/2006/relationships" id="256" r:id="R83f73ab68f2c405b"/>
    <p:sldId xmlns:r="http://schemas.openxmlformats.org/officeDocument/2006/relationships" id="257" r:id="R2f7f6abaa53c4570"/>
    <p:sldId xmlns:r="http://schemas.openxmlformats.org/officeDocument/2006/relationships" id="258" r:id="R0a0489b006dc47e5"/>
    <p:sldId xmlns:r="http://schemas.openxmlformats.org/officeDocument/2006/relationships" id="259" r:id="R8e6edccd11784d4b"/>
    <p:sldId xmlns:r="http://schemas.openxmlformats.org/officeDocument/2006/relationships" id="260" r:id="Ref96b38c02974b58"/>
    <p:sldId xmlns:r="http://schemas.openxmlformats.org/officeDocument/2006/relationships" id="261" r:id="Rb704c0e139ba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cc6ee1def4f79" /><Relationship Type="http://schemas.openxmlformats.org/officeDocument/2006/relationships/slide" Target="/ppt/slides/slide1.xml" Id="R83f73ab68f2c405b" /><Relationship Type="http://schemas.openxmlformats.org/officeDocument/2006/relationships/slide" Target="/ppt/slides/slide2.xml" Id="R2f7f6abaa53c4570" /><Relationship Type="http://schemas.openxmlformats.org/officeDocument/2006/relationships/slide" Target="/ppt/slides/slide3.xml" Id="R0a0489b006dc47e5" /><Relationship Type="http://schemas.openxmlformats.org/officeDocument/2006/relationships/slide" Target="/ppt/slides/slide4.xml" Id="R8e6edccd11784d4b" /><Relationship Type="http://schemas.openxmlformats.org/officeDocument/2006/relationships/slide" Target="/ppt/slides/slide5.xml" Id="Ref96b38c02974b58" /><Relationship Type="http://schemas.openxmlformats.org/officeDocument/2006/relationships/slide" Target="/ppt/slides/slide6.xml" Id="Rb704c0e139ba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4c5917fa0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6d0825244ba4" /><Relationship Type="http://schemas.openxmlformats.org/officeDocument/2006/relationships/theme" Target="/ppt/slideMasters/theme/theme1.xml" Id="Reea9ea4e0873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86d082524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7ed95226e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6bc3d8461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78512b54a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84798c869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97a1ef1a4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f3e034fd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