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5a0970727946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b6ab76b676433c"/>
  </p:sldMasterIdLst>
  <p:sldIdLst>
    <p:sldId xmlns:r="http://schemas.openxmlformats.org/officeDocument/2006/relationships" id="256" r:id="Rad19bf2c8b844b66"/>
    <p:sldId xmlns:r="http://schemas.openxmlformats.org/officeDocument/2006/relationships" id="257" r:id="R36dba574ff8046b3"/>
    <p:sldId xmlns:r="http://schemas.openxmlformats.org/officeDocument/2006/relationships" id="258" r:id="R861f536e7e774687"/>
    <p:sldId xmlns:r="http://schemas.openxmlformats.org/officeDocument/2006/relationships" id="259" r:id="Rf685bfb4a4f4408c"/>
    <p:sldId xmlns:r="http://schemas.openxmlformats.org/officeDocument/2006/relationships" id="260" r:id="R0c487e1984dd4b56"/>
    <p:sldId xmlns:r="http://schemas.openxmlformats.org/officeDocument/2006/relationships" id="261" r:id="Rd2c53815f0ed4516"/>
    <p:sldId xmlns:r="http://schemas.openxmlformats.org/officeDocument/2006/relationships" id="262" r:id="Rde5bd89250584f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b6ab76b676433c" /><Relationship Type="http://schemas.openxmlformats.org/officeDocument/2006/relationships/slide" Target="/ppt/slides/slide1.xml" Id="Rad19bf2c8b844b66" /><Relationship Type="http://schemas.openxmlformats.org/officeDocument/2006/relationships/slide" Target="/ppt/slides/slide2.xml" Id="R36dba574ff8046b3" /><Relationship Type="http://schemas.openxmlformats.org/officeDocument/2006/relationships/slide" Target="/ppt/slides/slide3.xml" Id="R861f536e7e774687" /><Relationship Type="http://schemas.openxmlformats.org/officeDocument/2006/relationships/slide" Target="/ppt/slides/slide4.xml" Id="Rf685bfb4a4f4408c" /><Relationship Type="http://schemas.openxmlformats.org/officeDocument/2006/relationships/slide" Target="/ppt/slides/slide5.xml" Id="R0c487e1984dd4b56" /><Relationship Type="http://schemas.openxmlformats.org/officeDocument/2006/relationships/slide" Target="/ppt/slides/slide6.xml" Id="Rd2c53815f0ed4516" /><Relationship Type="http://schemas.openxmlformats.org/officeDocument/2006/relationships/slide" Target="/ppt/slides/slide7.xml" Id="Rde5bd89250584f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ead325db546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daf1e766a4df2" /><Relationship Type="http://schemas.openxmlformats.org/officeDocument/2006/relationships/theme" Target="/ppt/slideMasters/theme/theme1.xml" Id="R1a3db96c4be146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1daf1e766a4d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4f3470b074e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553d1d5df49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dd7b3dafc4d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1f2d1400746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c2de7291f4b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8f4c212964f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5067c06114d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STORBONDEN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STORBONDEN HOLDING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654 328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1 896 089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VERE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