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9e1c8480f348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3123a1eb9a40ff"/>
  </p:sldMasterIdLst>
  <p:sldIdLst>
    <p:sldId xmlns:r="http://schemas.openxmlformats.org/officeDocument/2006/relationships" id="256" r:id="R314d4dabe0764656"/>
    <p:sldId xmlns:r="http://schemas.openxmlformats.org/officeDocument/2006/relationships" id="257" r:id="R9df807b437ab44b4"/>
    <p:sldId xmlns:r="http://schemas.openxmlformats.org/officeDocument/2006/relationships" id="258" r:id="R52da25509f7446af"/>
    <p:sldId xmlns:r="http://schemas.openxmlformats.org/officeDocument/2006/relationships" id="259" r:id="R9040b10f5fc64f39"/>
    <p:sldId xmlns:r="http://schemas.openxmlformats.org/officeDocument/2006/relationships" id="260" r:id="R4cc469da4afe45b5"/>
    <p:sldId xmlns:r="http://schemas.openxmlformats.org/officeDocument/2006/relationships" id="261" r:id="R5bd78ee53c784b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123a1eb9a40ff" /><Relationship Type="http://schemas.openxmlformats.org/officeDocument/2006/relationships/slide" Target="/ppt/slides/slide1.xml" Id="R314d4dabe0764656" /><Relationship Type="http://schemas.openxmlformats.org/officeDocument/2006/relationships/slide" Target="/ppt/slides/slide2.xml" Id="R9df807b437ab44b4" /><Relationship Type="http://schemas.openxmlformats.org/officeDocument/2006/relationships/slide" Target="/ppt/slides/slide3.xml" Id="R52da25509f7446af" /><Relationship Type="http://schemas.openxmlformats.org/officeDocument/2006/relationships/slide" Target="/ppt/slides/slide4.xml" Id="R9040b10f5fc64f39" /><Relationship Type="http://schemas.openxmlformats.org/officeDocument/2006/relationships/slide" Target="/ppt/slides/slide5.xml" Id="R4cc469da4afe45b5" /><Relationship Type="http://schemas.openxmlformats.org/officeDocument/2006/relationships/slide" Target="/ppt/slides/slide6.xml" Id="R5bd78ee53c784b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5907242bf49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2bd8d2e0f41ad" /><Relationship Type="http://schemas.openxmlformats.org/officeDocument/2006/relationships/theme" Target="/ppt/slideMasters/theme/theme1.xml" Id="Ra4008e842a5844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72bd8d2e0f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1de112b29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316228db442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ba5f0e7ad41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1df9263594a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da69601714e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21115c4a2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