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966eba7b9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e6f02309924a80"/>
  </p:sldMasterIdLst>
  <p:sldIdLst>
    <p:sldId xmlns:r="http://schemas.openxmlformats.org/officeDocument/2006/relationships" id="256" r:id="R190c7f3e51ac47d8"/>
    <p:sldId xmlns:r="http://schemas.openxmlformats.org/officeDocument/2006/relationships" id="257" r:id="Rb1326ae7f9534e1e"/>
    <p:sldId xmlns:r="http://schemas.openxmlformats.org/officeDocument/2006/relationships" id="258" r:id="Rb7717b083a0d4c24"/>
    <p:sldId xmlns:r="http://schemas.openxmlformats.org/officeDocument/2006/relationships" id="259" r:id="R2523e5384b5e4354"/>
    <p:sldId xmlns:r="http://schemas.openxmlformats.org/officeDocument/2006/relationships" id="260" r:id="R02d43d95c0c94676"/>
    <p:sldId xmlns:r="http://schemas.openxmlformats.org/officeDocument/2006/relationships" id="261" r:id="R211e0884fe414e21"/>
    <p:sldId xmlns:r="http://schemas.openxmlformats.org/officeDocument/2006/relationships" id="262" r:id="R7bf9dc7ed168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6f02309924a80" /><Relationship Type="http://schemas.openxmlformats.org/officeDocument/2006/relationships/slide" Target="/ppt/slides/slide1.xml" Id="R190c7f3e51ac47d8" /><Relationship Type="http://schemas.openxmlformats.org/officeDocument/2006/relationships/slide" Target="/ppt/slides/slide2.xml" Id="Rb1326ae7f9534e1e" /><Relationship Type="http://schemas.openxmlformats.org/officeDocument/2006/relationships/slide" Target="/ppt/slides/slide3.xml" Id="Rb7717b083a0d4c24" /><Relationship Type="http://schemas.openxmlformats.org/officeDocument/2006/relationships/slide" Target="/ppt/slides/slide4.xml" Id="R2523e5384b5e4354" /><Relationship Type="http://schemas.openxmlformats.org/officeDocument/2006/relationships/slide" Target="/ppt/slides/slide5.xml" Id="R02d43d95c0c94676" /><Relationship Type="http://schemas.openxmlformats.org/officeDocument/2006/relationships/slide" Target="/ppt/slides/slide6.xml" Id="R211e0884fe414e21" /><Relationship Type="http://schemas.openxmlformats.org/officeDocument/2006/relationships/slide" Target="/ppt/slides/slide7.xml" Id="R7bf9dc7ed168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0e723a8b0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7a8a1b3c4ba6" /><Relationship Type="http://schemas.openxmlformats.org/officeDocument/2006/relationships/theme" Target="/ppt/slideMasters/theme/theme1.xml" Id="Ra6dd1467ae67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d7a8a1b3c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8394603a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6a6d3b663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4b783363f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1228a167c4f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4fe875a10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ccb52379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f7ff0236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