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ce06eb3e5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74eeed8774ea1"/>
  </p:sldMasterIdLst>
  <p:sldIdLst>
    <p:sldId xmlns:r="http://schemas.openxmlformats.org/officeDocument/2006/relationships" id="256" r:id="Re0f919b2043248d5"/>
    <p:sldId xmlns:r="http://schemas.openxmlformats.org/officeDocument/2006/relationships" id="257" r:id="R677fe303a101405e"/>
    <p:sldId xmlns:r="http://schemas.openxmlformats.org/officeDocument/2006/relationships" id="258" r:id="Rcadc4343ee1a43ed"/>
    <p:sldId xmlns:r="http://schemas.openxmlformats.org/officeDocument/2006/relationships" id="259" r:id="R7ced8b2888bf4c7e"/>
    <p:sldId xmlns:r="http://schemas.openxmlformats.org/officeDocument/2006/relationships" id="260" r:id="Rcaf77d2fd9d24a99"/>
    <p:sldId xmlns:r="http://schemas.openxmlformats.org/officeDocument/2006/relationships" id="261" r:id="R92b8eb23a729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74eeed8774ea1" /><Relationship Type="http://schemas.openxmlformats.org/officeDocument/2006/relationships/slide" Target="/ppt/slides/slide1.xml" Id="Re0f919b2043248d5" /><Relationship Type="http://schemas.openxmlformats.org/officeDocument/2006/relationships/slide" Target="/ppt/slides/slide2.xml" Id="R677fe303a101405e" /><Relationship Type="http://schemas.openxmlformats.org/officeDocument/2006/relationships/slide" Target="/ppt/slides/slide3.xml" Id="Rcadc4343ee1a43ed" /><Relationship Type="http://schemas.openxmlformats.org/officeDocument/2006/relationships/slide" Target="/ppt/slides/slide4.xml" Id="R7ced8b2888bf4c7e" /><Relationship Type="http://schemas.openxmlformats.org/officeDocument/2006/relationships/slide" Target="/ppt/slides/slide5.xml" Id="Rcaf77d2fd9d24a99" /><Relationship Type="http://schemas.openxmlformats.org/officeDocument/2006/relationships/slide" Target="/ppt/slides/slide6.xml" Id="R92b8eb23a729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0e121a4c5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1e29f9664451" /><Relationship Type="http://schemas.openxmlformats.org/officeDocument/2006/relationships/theme" Target="/ppt/slideMasters/theme/theme1.xml" Id="Rd124017441ac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21e29f966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44b7f4efc46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c1c7ff2a244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0458a50a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4faaf0d2b4d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c67a2c7ba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cdce35a8a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AAUDIT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AAUDIT AS</a:t>
            </a:r>
          </a:p>
        </p:txBody>
      </p:sp>
    </p:spTree>
  </p:cSld>
  <p:clrMapOvr>
    <a:masterClrMapping xmlns:a="http://schemas.openxmlformats.org/drawingml/2006/main"/>
  </p:clrMapOvr>
</p:sld>
</file>