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490597140649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460ed8249f47a8"/>
  </p:sldMasterIdLst>
  <p:sldIdLst>
    <p:sldId xmlns:r="http://schemas.openxmlformats.org/officeDocument/2006/relationships" id="256" r:id="R8b14b9df006642e3"/>
    <p:sldId xmlns:r="http://schemas.openxmlformats.org/officeDocument/2006/relationships" id="257" r:id="Rcf651c2e0d094344"/>
    <p:sldId xmlns:r="http://schemas.openxmlformats.org/officeDocument/2006/relationships" id="258" r:id="R59190b41b22c4f6b"/>
    <p:sldId xmlns:r="http://schemas.openxmlformats.org/officeDocument/2006/relationships" id="259" r:id="Ra5baaf6c0ee44677"/>
    <p:sldId xmlns:r="http://schemas.openxmlformats.org/officeDocument/2006/relationships" id="260" r:id="R81d699b42aeb47c3"/>
    <p:sldId xmlns:r="http://schemas.openxmlformats.org/officeDocument/2006/relationships" id="261" r:id="R81c6f4c26e424b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460ed8249f47a8" /><Relationship Type="http://schemas.openxmlformats.org/officeDocument/2006/relationships/slide" Target="/ppt/slides/slide1.xml" Id="R8b14b9df006642e3" /><Relationship Type="http://schemas.openxmlformats.org/officeDocument/2006/relationships/slide" Target="/ppt/slides/slide2.xml" Id="Rcf651c2e0d094344" /><Relationship Type="http://schemas.openxmlformats.org/officeDocument/2006/relationships/slide" Target="/ppt/slides/slide3.xml" Id="R59190b41b22c4f6b" /><Relationship Type="http://schemas.openxmlformats.org/officeDocument/2006/relationships/slide" Target="/ppt/slides/slide4.xml" Id="Ra5baaf6c0ee44677" /><Relationship Type="http://schemas.openxmlformats.org/officeDocument/2006/relationships/slide" Target="/ppt/slides/slide5.xml" Id="R81d699b42aeb47c3" /><Relationship Type="http://schemas.openxmlformats.org/officeDocument/2006/relationships/slide" Target="/ppt/slides/slide6.xml" Id="R81c6f4c26e424b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24143702e249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e9c80981e4a6f" /><Relationship Type="http://schemas.openxmlformats.org/officeDocument/2006/relationships/theme" Target="/ppt/slideMasters/theme/theme1.xml" Id="Rf295b850132248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ce9c80981e4a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34ff0dbbf43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ff805f1af42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0c286e14244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63c7875bd4a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5382ae2de41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351ea48e042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KJETIL EIDESVIK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EIDESVIK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EIDESVIK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EIDESVIK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EIDESVIK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EIDESVIK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927 652 331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EIDESVIK AS</a:t>
            </a:r>
          </a:p>
        </p:txBody>
      </p:sp>
    </p:spTree>
  </p:cSld>
  <p:clrMapOvr>
    <a:masterClrMapping xmlns:a="http://schemas.openxmlformats.org/drawingml/2006/main"/>
  </p:clrMapOvr>
</p:sld>
</file>