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5115f841b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0c25b1d504d61"/>
  </p:sldMasterIdLst>
  <p:sldIdLst>
    <p:sldId xmlns:r="http://schemas.openxmlformats.org/officeDocument/2006/relationships" id="256" r:id="Rc58e61ad96004aee"/>
    <p:sldId xmlns:r="http://schemas.openxmlformats.org/officeDocument/2006/relationships" id="257" r:id="R19803712477d4f4b"/>
    <p:sldId xmlns:r="http://schemas.openxmlformats.org/officeDocument/2006/relationships" id="258" r:id="R49cd3bebf89c467d"/>
    <p:sldId xmlns:r="http://schemas.openxmlformats.org/officeDocument/2006/relationships" id="259" r:id="R6affac6cabbd42a8"/>
    <p:sldId xmlns:r="http://schemas.openxmlformats.org/officeDocument/2006/relationships" id="260" r:id="R79211ef073b84a4d"/>
    <p:sldId xmlns:r="http://schemas.openxmlformats.org/officeDocument/2006/relationships" id="261" r:id="R4066f064d43b4a58"/>
    <p:sldId xmlns:r="http://schemas.openxmlformats.org/officeDocument/2006/relationships" id="262" r:id="R4d03377f5c9f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0c25b1d504d61" /><Relationship Type="http://schemas.openxmlformats.org/officeDocument/2006/relationships/slide" Target="/ppt/slides/slide1.xml" Id="Rc58e61ad96004aee" /><Relationship Type="http://schemas.openxmlformats.org/officeDocument/2006/relationships/slide" Target="/ppt/slides/slide2.xml" Id="R19803712477d4f4b" /><Relationship Type="http://schemas.openxmlformats.org/officeDocument/2006/relationships/slide" Target="/ppt/slides/slide3.xml" Id="R49cd3bebf89c467d" /><Relationship Type="http://schemas.openxmlformats.org/officeDocument/2006/relationships/slide" Target="/ppt/slides/slide4.xml" Id="R6affac6cabbd42a8" /><Relationship Type="http://schemas.openxmlformats.org/officeDocument/2006/relationships/slide" Target="/ppt/slides/slide5.xml" Id="R79211ef073b84a4d" /><Relationship Type="http://schemas.openxmlformats.org/officeDocument/2006/relationships/slide" Target="/ppt/slides/slide6.xml" Id="R4066f064d43b4a58" /><Relationship Type="http://schemas.openxmlformats.org/officeDocument/2006/relationships/slide" Target="/ppt/slides/slide7.xml" Id="R4d03377f5c9f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2c3eee662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f3a86f4e94ac6" /><Relationship Type="http://schemas.openxmlformats.org/officeDocument/2006/relationships/theme" Target="/ppt/slideMasters/theme/theme1.xml" Id="R33068d3d6cb1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f3a86f4e9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92a64e8f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e77e13d60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368f3a6a2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50d3f11f1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2d6aa22b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9873e435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db8da992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