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534739cd9f44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cd4e62b9444083"/>
  </p:sldMasterIdLst>
  <p:sldIdLst>
    <p:sldId xmlns:r="http://schemas.openxmlformats.org/officeDocument/2006/relationships" id="256" r:id="R91aefb6284164068"/>
    <p:sldId xmlns:r="http://schemas.openxmlformats.org/officeDocument/2006/relationships" id="257" r:id="Rdb80916aab2344d9"/>
    <p:sldId xmlns:r="http://schemas.openxmlformats.org/officeDocument/2006/relationships" id="258" r:id="R2151616dd9764451"/>
    <p:sldId xmlns:r="http://schemas.openxmlformats.org/officeDocument/2006/relationships" id="259" r:id="R2520f6d7a4814629"/>
    <p:sldId xmlns:r="http://schemas.openxmlformats.org/officeDocument/2006/relationships" id="260" r:id="R51de2ea601124e77"/>
    <p:sldId xmlns:r="http://schemas.openxmlformats.org/officeDocument/2006/relationships" id="261" r:id="R4b099744e57a421d"/>
    <p:sldId xmlns:r="http://schemas.openxmlformats.org/officeDocument/2006/relationships" id="262" r:id="R6f4b09c173744b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cd4e62b9444083" /><Relationship Type="http://schemas.openxmlformats.org/officeDocument/2006/relationships/slide" Target="/ppt/slides/slide1.xml" Id="R91aefb6284164068" /><Relationship Type="http://schemas.openxmlformats.org/officeDocument/2006/relationships/slide" Target="/ppt/slides/slide2.xml" Id="Rdb80916aab2344d9" /><Relationship Type="http://schemas.openxmlformats.org/officeDocument/2006/relationships/slide" Target="/ppt/slides/slide3.xml" Id="R2151616dd9764451" /><Relationship Type="http://schemas.openxmlformats.org/officeDocument/2006/relationships/slide" Target="/ppt/slides/slide4.xml" Id="R2520f6d7a4814629" /><Relationship Type="http://schemas.openxmlformats.org/officeDocument/2006/relationships/slide" Target="/ppt/slides/slide5.xml" Id="R51de2ea601124e77" /><Relationship Type="http://schemas.openxmlformats.org/officeDocument/2006/relationships/slide" Target="/ppt/slides/slide6.xml" Id="R4b099744e57a421d" /><Relationship Type="http://schemas.openxmlformats.org/officeDocument/2006/relationships/slide" Target="/ppt/slides/slide7.xml" Id="R6f4b09c173744b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e475441c14b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2758607b547e4" /><Relationship Type="http://schemas.openxmlformats.org/officeDocument/2006/relationships/theme" Target="/ppt/slideMasters/theme/theme1.xml" Id="Ra6e6984a4fe44e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f2758607b547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21ec437df41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874f10d0143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89af38d2542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7927f7ffa4f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952bf9ae844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283bb1c1842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2cda84ac84e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EVIANE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EVIANE AS ble etablert [år] og holder til i Finnås.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603 679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34 942 205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37 760 233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Hidlesneset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5437 Finnås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927 652 196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