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514cfa9dc44e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7eb64d00714bac"/>
  </p:sldMasterIdLst>
  <p:sldIdLst>
    <p:sldId xmlns:r="http://schemas.openxmlformats.org/officeDocument/2006/relationships" id="256" r:id="Rc63ecbe9a88b49f7"/>
    <p:sldId xmlns:r="http://schemas.openxmlformats.org/officeDocument/2006/relationships" id="257" r:id="R998c6c6e77db4ecc"/>
    <p:sldId xmlns:r="http://schemas.openxmlformats.org/officeDocument/2006/relationships" id="258" r:id="R7af6f3a37017486c"/>
    <p:sldId xmlns:r="http://schemas.openxmlformats.org/officeDocument/2006/relationships" id="259" r:id="Ra23ab5f196ac4ed1"/>
    <p:sldId xmlns:r="http://schemas.openxmlformats.org/officeDocument/2006/relationships" id="260" r:id="Re2210d2a577d47e5"/>
    <p:sldId xmlns:r="http://schemas.openxmlformats.org/officeDocument/2006/relationships" id="261" r:id="R9badb069c3304f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7eb64d00714bac" /><Relationship Type="http://schemas.openxmlformats.org/officeDocument/2006/relationships/slide" Target="/ppt/slides/slide1.xml" Id="Rc63ecbe9a88b49f7" /><Relationship Type="http://schemas.openxmlformats.org/officeDocument/2006/relationships/slide" Target="/ppt/slides/slide2.xml" Id="R998c6c6e77db4ecc" /><Relationship Type="http://schemas.openxmlformats.org/officeDocument/2006/relationships/slide" Target="/ppt/slides/slide3.xml" Id="R7af6f3a37017486c" /><Relationship Type="http://schemas.openxmlformats.org/officeDocument/2006/relationships/slide" Target="/ppt/slides/slide4.xml" Id="Ra23ab5f196ac4ed1" /><Relationship Type="http://schemas.openxmlformats.org/officeDocument/2006/relationships/slide" Target="/ppt/slides/slide5.xml" Id="Re2210d2a577d47e5" /><Relationship Type="http://schemas.openxmlformats.org/officeDocument/2006/relationships/slide" Target="/ppt/slides/slide6.xml" Id="R9badb069c3304f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35117eb2744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c3dde53ef4b25" /><Relationship Type="http://schemas.openxmlformats.org/officeDocument/2006/relationships/theme" Target="/ppt/slideMasters/theme/theme1.xml" Id="R73cdbc3868eb46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8c3dde53ef4b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c1898ee3649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7e8bb0e3246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ee5d12cb646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1efcc3ea84e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c95bd53904b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661a0b51844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Hidlesneset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5437 Finnås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