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31e8a0ee104c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7fc26a2cf340c7"/>
  </p:sldMasterIdLst>
  <p:sldIdLst>
    <p:sldId xmlns:r="http://schemas.openxmlformats.org/officeDocument/2006/relationships" id="256" r:id="R6c3b624bdfc34434"/>
    <p:sldId xmlns:r="http://schemas.openxmlformats.org/officeDocument/2006/relationships" id="257" r:id="R696ae8eeed764590"/>
    <p:sldId xmlns:r="http://schemas.openxmlformats.org/officeDocument/2006/relationships" id="258" r:id="Rf88021a14aef4cfb"/>
    <p:sldId xmlns:r="http://schemas.openxmlformats.org/officeDocument/2006/relationships" id="259" r:id="R90fa7854b020487f"/>
    <p:sldId xmlns:r="http://schemas.openxmlformats.org/officeDocument/2006/relationships" id="260" r:id="R08e87a38ec7141e4"/>
    <p:sldId xmlns:r="http://schemas.openxmlformats.org/officeDocument/2006/relationships" id="261" r:id="R4cf49f8d90a648eb"/>
    <p:sldId xmlns:r="http://schemas.openxmlformats.org/officeDocument/2006/relationships" id="262" r:id="R8972829fb9344a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fc26a2cf340c7" /><Relationship Type="http://schemas.openxmlformats.org/officeDocument/2006/relationships/slide" Target="/ppt/slides/slide1.xml" Id="R6c3b624bdfc34434" /><Relationship Type="http://schemas.openxmlformats.org/officeDocument/2006/relationships/slide" Target="/ppt/slides/slide2.xml" Id="R696ae8eeed764590" /><Relationship Type="http://schemas.openxmlformats.org/officeDocument/2006/relationships/slide" Target="/ppt/slides/slide3.xml" Id="Rf88021a14aef4cfb" /><Relationship Type="http://schemas.openxmlformats.org/officeDocument/2006/relationships/slide" Target="/ppt/slides/slide4.xml" Id="R90fa7854b020487f" /><Relationship Type="http://schemas.openxmlformats.org/officeDocument/2006/relationships/slide" Target="/ppt/slides/slide5.xml" Id="R08e87a38ec7141e4" /><Relationship Type="http://schemas.openxmlformats.org/officeDocument/2006/relationships/slide" Target="/ppt/slides/slide6.xml" Id="R4cf49f8d90a648eb" /><Relationship Type="http://schemas.openxmlformats.org/officeDocument/2006/relationships/slide" Target="/ppt/slides/slide7.xml" Id="R8972829fb9344a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a094dbd7e41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26e874a49486c" /><Relationship Type="http://schemas.openxmlformats.org/officeDocument/2006/relationships/theme" Target="/ppt/slideMasters/theme/theme1.xml" Id="Red51773e200f40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c26e874a4948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034a48ee247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15b6c06ab4b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85d54792e46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6975ac7514a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6666cff5645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b078c292f43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d1394f66341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EIDECA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EIDECA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479 328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32 754 577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35 870 424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Vespestadhaugen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