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e29f45b1d17479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d4414a0f3d242fb"/>
  </p:sldMasterIdLst>
  <p:sldIdLst>
    <p:sldId xmlns:r="http://schemas.openxmlformats.org/officeDocument/2006/relationships" id="256" r:id="R6638995a2033401c"/>
    <p:sldId xmlns:r="http://schemas.openxmlformats.org/officeDocument/2006/relationships" id="257" r:id="Ra596f795961f49f7"/>
    <p:sldId xmlns:r="http://schemas.openxmlformats.org/officeDocument/2006/relationships" id="258" r:id="R06492b30400d4063"/>
    <p:sldId xmlns:r="http://schemas.openxmlformats.org/officeDocument/2006/relationships" id="259" r:id="Re2a5906eb2fe4f81"/>
    <p:sldId xmlns:r="http://schemas.openxmlformats.org/officeDocument/2006/relationships" id="260" r:id="Rfe8cb873ac9140b5"/>
    <p:sldId xmlns:r="http://schemas.openxmlformats.org/officeDocument/2006/relationships" id="261" r:id="R272e2bbf67504f0e"/>
    <p:sldId xmlns:r="http://schemas.openxmlformats.org/officeDocument/2006/relationships" id="262" r:id="Re27c79f518b949a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d4414a0f3d242fb" /><Relationship Type="http://schemas.openxmlformats.org/officeDocument/2006/relationships/slide" Target="/ppt/slides/slide1.xml" Id="R6638995a2033401c" /><Relationship Type="http://schemas.openxmlformats.org/officeDocument/2006/relationships/slide" Target="/ppt/slides/slide2.xml" Id="Ra596f795961f49f7" /><Relationship Type="http://schemas.openxmlformats.org/officeDocument/2006/relationships/slide" Target="/ppt/slides/slide3.xml" Id="R06492b30400d4063" /><Relationship Type="http://schemas.openxmlformats.org/officeDocument/2006/relationships/slide" Target="/ppt/slides/slide4.xml" Id="Re2a5906eb2fe4f81" /><Relationship Type="http://schemas.openxmlformats.org/officeDocument/2006/relationships/slide" Target="/ppt/slides/slide5.xml" Id="Rfe8cb873ac9140b5" /><Relationship Type="http://schemas.openxmlformats.org/officeDocument/2006/relationships/slide" Target="/ppt/slides/slide6.xml" Id="R272e2bbf67504f0e" /><Relationship Type="http://schemas.openxmlformats.org/officeDocument/2006/relationships/slide" Target="/ppt/slides/slide7.xml" Id="Re27c79f518b949a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887d0ee57a2493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dd3059b7cf40b6" /><Relationship Type="http://schemas.openxmlformats.org/officeDocument/2006/relationships/theme" Target="/ppt/slideMasters/theme/theme1.xml" Id="Rfd72888e2d6c477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2dd3059b7cf40b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bccd9fb385420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82843cbc1b49b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88f071f7bb466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8173f4af8a47d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5f07a7f07c406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5469aa3fd54a2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f64a262be846a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HUNG HUYNH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HUNG HUYNH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HUNG HUYNH HOLDING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HUNG HUYNH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HUNG HUYNH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HUNG HUYNH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−15 288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−15 288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−35 410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585 359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HUNG HUYNH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HUNG HUYNH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HUNG HUYNH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Seljeveien 4B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0575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hung.huynh.holding@gmail.com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927 642 298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HUNG HUYNH HOLDING AS</a:t>
            </a:r>
          </a:p>
        </p:txBody>
      </p:sp>
    </p:spTree>
  </p:cSld>
  <p:clrMapOvr>
    <a:masterClrMapping xmlns:a="http://schemas.openxmlformats.org/drawingml/2006/main"/>
  </p:clrMapOvr>
</p:sld>
</file>