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6272334da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2587e88cb475f"/>
  </p:sldMasterIdLst>
  <p:sldIdLst>
    <p:sldId xmlns:r="http://schemas.openxmlformats.org/officeDocument/2006/relationships" id="256" r:id="R08ec2fdcfb724fb4"/>
    <p:sldId xmlns:r="http://schemas.openxmlformats.org/officeDocument/2006/relationships" id="257" r:id="Rf8e8f9417a674961"/>
    <p:sldId xmlns:r="http://schemas.openxmlformats.org/officeDocument/2006/relationships" id="258" r:id="R38e3f4151c92437c"/>
    <p:sldId xmlns:r="http://schemas.openxmlformats.org/officeDocument/2006/relationships" id="259" r:id="R563fb7822ee8419e"/>
    <p:sldId xmlns:r="http://schemas.openxmlformats.org/officeDocument/2006/relationships" id="260" r:id="Rc4c30ca1c4a344b7"/>
    <p:sldId xmlns:r="http://schemas.openxmlformats.org/officeDocument/2006/relationships" id="261" r:id="Rd41eef0f5e714bcd"/>
    <p:sldId xmlns:r="http://schemas.openxmlformats.org/officeDocument/2006/relationships" id="262" r:id="R714d1c4b1e6c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2587e88cb475f" /><Relationship Type="http://schemas.openxmlformats.org/officeDocument/2006/relationships/slide" Target="/ppt/slides/slide1.xml" Id="R08ec2fdcfb724fb4" /><Relationship Type="http://schemas.openxmlformats.org/officeDocument/2006/relationships/slide" Target="/ppt/slides/slide2.xml" Id="Rf8e8f9417a674961" /><Relationship Type="http://schemas.openxmlformats.org/officeDocument/2006/relationships/slide" Target="/ppt/slides/slide3.xml" Id="R38e3f4151c92437c" /><Relationship Type="http://schemas.openxmlformats.org/officeDocument/2006/relationships/slide" Target="/ppt/slides/slide4.xml" Id="R563fb7822ee8419e" /><Relationship Type="http://schemas.openxmlformats.org/officeDocument/2006/relationships/slide" Target="/ppt/slides/slide5.xml" Id="Rc4c30ca1c4a344b7" /><Relationship Type="http://schemas.openxmlformats.org/officeDocument/2006/relationships/slide" Target="/ppt/slides/slide6.xml" Id="Rd41eef0f5e714bcd" /><Relationship Type="http://schemas.openxmlformats.org/officeDocument/2006/relationships/slide" Target="/ppt/slides/slide7.xml" Id="R714d1c4b1e6c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2339a600d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b40b827fa4c6e" /><Relationship Type="http://schemas.openxmlformats.org/officeDocument/2006/relationships/theme" Target="/ppt/slideMasters/theme/theme1.xml" Id="R1e37cb49f569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b40b827fa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ca015a629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7d2be245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aa4cea1b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85ec63e6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477331c7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099055f41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05113ceb6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2 366 659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BJERGA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Longebakke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927 621 312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