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e8e214b32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8709a54a84a50"/>
  </p:sldMasterIdLst>
  <p:sldIdLst>
    <p:sldId xmlns:r="http://schemas.openxmlformats.org/officeDocument/2006/relationships" id="256" r:id="R75d135060cec4a08"/>
    <p:sldId xmlns:r="http://schemas.openxmlformats.org/officeDocument/2006/relationships" id="257" r:id="Re8737b4fe7c443ae"/>
    <p:sldId xmlns:r="http://schemas.openxmlformats.org/officeDocument/2006/relationships" id="258" r:id="R98049a167cb140d0"/>
    <p:sldId xmlns:r="http://schemas.openxmlformats.org/officeDocument/2006/relationships" id="259" r:id="R7465cc1e7e2744cb"/>
    <p:sldId xmlns:r="http://schemas.openxmlformats.org/officeDocument/2006/relationships" id="260" r:id="R4089c4da1cd84443"/>
    <p:sldId xmlns:r="http://schemas.openxmlformats.org/officeDocument/2006/relationships" id="261" r:id="R23dc38d3a3f34a46"/>
    <p:sldId xmlns:r="http://schemas.openxmlformats.org/officeDocument/2006/relationships" id="262" r:id="R5455259136e24b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8709a54a84a50" /><Relationship Type="http://schemas.openxmlformats.org/officeDocument/2006/relationships/slide" Target="/ppt/slides/slide1.xml" Id="R75d135060cec4a08" /><Relationship Type="http://schemas.openxmlformats.org/officeDocument/2006/relationships/slide" Target="/ppt/slides/slide2.xml" Id="Re8737b4fe7c443ae" /><Relationship Type="http://schemas.openxmlformats.org/officeDocument/2006/relationships/slide" Target="/ppt/slides/slide3.xml" Id="R98049a167cb140d0" /><Relationship Type="http://schemas.openxmlformats.org/officeDocument/2006/relationships/slide" Target="/ppt/slides/slide4.xml" Id="R7465cc1e7e2744cb" /><Relationship Type="http://schemas.openxmlformats.org/officeDocument/2006/relationships/slide" Target="/ppt/slides/slide5.xml" Id="R4089c4da1cd84443" /><Relationship Type="http://schemas.openxmlformats.org/officeDocument/2006/relationships/slide" Target="/ppt/slides/slide6.xml" Id="R23dc38d3a3f34a46" /><Relationship Type="http://schemas.openxmlformats.org/officeDocument/2006/relationships/slide" Target="/ppt/slides/slide7.xml" Id="R5455259136e24b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aaed3f7a844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006db530a4985" /><Relationship Type="http://schemas.openxmlformats.org/officeDocument/2006/relationships/theme" Target="/ppt/slideMasters/theme/theme1.xml" Id="R883701cd8f38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006db530a49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0118ea135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317f681f3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f87e83ea14a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ef3a3fafd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44243fe60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f212a228c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1fff7ea3d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SUNDENE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SUNDENE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2 135 128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HAUG SUNDENE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