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0b9b0d0bbb047a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737a0aed6424111"/>
  </p:sldMasterIdLst>
  <p:sldIdLst>
    <p:sldId xmlns:r="http://schemas.openxmlformats.org/officeDocument/2006/relationships" id="256" r:id="R23449c333a3d4f20"/>
    <p:sldId xmlns:r="http://schemas.openxmlformats.org/officeDocument/2006/relationships" id="257" r:id="Rb98a8eab700347ea"/>
    <p:sldId xmlns:r="http://schemas.openxmlformats.org/officeDocument/2006/relationships" id="258" r:id="R46f50126ac5f40ee"/>
    <p:sldId xmlns:r="http://schemas.openxmlformats.org/officeDocument/2006/relationships" id="259" r:id="R29c0678440794782"/>
    <p:sldId xmlns:r="http://schemas.openxmlformats.org/officeDocument/2006/relationships" id="260" r:id="Rc663887cd8ec436d"/>
    <p:sldId xmlns:r="http://schemas.openxmlformats.org/officeDocument/2006/relationships" id="261" r:id="R37de1043f3224047"/>
    <p:sldId xmlns:r="http://schemas.openxmlformats.org/officeDocument/2006/relationships" id="262" r:id="Rac44a08829c445b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737a0aed6424111" /><Relationship Type="http://schemas.openxmlformats.org/officeDocument/2006/relationships/slide" Target="/ppt/slides/slide1.xml" Id="R23449c333a3d4f20" /><Relationship Type="http://schemas.openxmlformats.org/officeDocument/2006/relationships/slide" Target="/ppt/slides/slide2.xml" Id="Rb98a8eab700347ea" /><Relationship Type="http://schemas.openxmlformats.org/officeDocument/2006/relationships/slide" Target="/ppt/slides/slide3.xml" Id="R46f50126ac5f40ee" /><Relationship Type="http://schemas.openxmlformats.org/officeDocument/2006/relationships/slide" Target="/ppt/slides/slide4.xml" Id="R29c0678440794782" /><Relationship Type="http://schemas.openxmlformats.org/officeDocument/2006/relationships/slide" Target="/ppt/slides/slide5.xml" Id="Rc663887cd8ec436d" /><Relationship Type="http://schemas.openxmlformats.org/officeDocument/2006/relationships/slide" Target="/ppt/slides/slide6.xml" Id="R37de1043f3224047" /><Relationship Type="http://schemas.openxmlformats.org/officeDocument/2006/relationships/slide" Target="/ppt/slides/slide7.xml" Id="Rac44a08829c445b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42a4d6f45b343f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2636ed75f3418d" /><Relationship Type="http://schemas.openxmlformats.org/officeDocument/2006/relationships/theme" Target="/ppt/slideMasters/theme/theme1.xml" Id="Rec72d4436545449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72636ed75f3418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46860610174f4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08977ba5c0471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2ec0667cf740f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2849fbdb7d431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174bf590764eb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591cb93e2b454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c8dd4b8a84482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S.I.D.O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S.I.D.O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S.I.D.O HOLDING AS ble etablert [år] og holder til i Son.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S.I.D.O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S.I.D.O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S.I.D.O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−9 890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−258 590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364 161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1 132 277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S.I.D.O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DANIEL HAGEN OLAFSEN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S.I.D.O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Gneisveien 28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1555 Son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927 604 752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S.I.D.O HOLDING AS</a:t>
            </a:r>
          </a:p>
        </p:txBody>
      </p:sp>
    </p:spTree>
  </p:cSld>
  <p:clrMapOvr>
    <a:masterClrMapping xmlns:a="http://schemas.openxmlformats.org/drawingml/2006/main"/>
  </p:clrMapOvr>
</p:sld>
</file>