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4d55d866b4a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3128873c249b3"/>
  </p:sldMasterIdLst>
  <p:sldIdLst>
    <p:sldId xmlns:r="http://schemas.openxmlformats.org/officeDocument/2006/relationships" id="256" r:id="R0d8369c425c841ee"/>
    <p:sldId xmlns:r="http://schemas.openxmlformats.org/officeDocument/2006/relationships" id="257" r:id="Ra5a32b8155d44852"/>
    <p:sldId xmlns:r="http://schemas.openxmlformats.org/officeDocument/2006/relationships" id="258" r:id="R76c709e725c649ad"/>
    <p:sldId xmlns:r="http://schemas.openxmlformats.org/officeDocument/2006/relationships" id="259" r:id="R4dabd000edce4710"/>
    <p:sldId xmlns:r="http://schemas.openxmlformats.org/officeDocument/2006/relationships" id="260" r:id="R68e7a827afaa46da"/>
    <p:sldId xmlns:r="http://schemas.openxmlformats.org/officeDocument/2006/relationships" id="261" r:id="R5157835e784942cc"/>
    <p:sldId xmlns:r="http://schemas.openxmlformats.org/officeDocument/2006/relationships" id="262" r:id="R0ba7c0a4be2f47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3128873c249b3" /><Relationship Type="http://schemas.openxmlformats.org/officeDocument/2006/relationships/slide" Target="/ppt/slides/slide1.xml" Id="R0d8369c425c841ee" /><Relationship Type="http://schemas.openxmlformats.org/officeDocument/2006/relationships/slide" Target="/ppt/slides/slide2.xml" Id="Ra5a32b8155d44852" /><Relationship Type="http://schemas.openxmlformats.org/officeDocument/2006/relationships/slide" Target="/ppt/slides/slide3.xml" Id="R76c709e725c649ad" /><Relationship Type="http://schemas.openxmlformats.org/officeDocument/2006/relationships/slide" Target="/ppt/slides/slide4.xml" Id="R4dabd000edce4710" /><Relationship Type="http://schemas.openxmlformats.org/officeDocument/2006/relationships/slide" Target="/ppt/slides/slide5.xml" Id="R68e7a827afaa46da" /><Relationship Type="http://schemas.openxmlformats.org/officeDocument/2006/relationships/slide" Target="/ppt/slides/slide6.xml" Id="R5157835e784942cc" /><Relationship Type="http://schemas.openxmlformats.org/officeDocument/2006/relationships/slide" Target="/ppt/slides/slide7.xml" Id="R0ba7c0a4be2f47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07ef41e4d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b3507cc6542af" /><Relationship Type="http://schemas.openxmlformats.org/officeDocument/2006/relationships/theme" Target="/ppt/slideMasters/theme/theme1.xml" Id="Rfd20bddaaf04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b3507cc65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6d1881b59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98d7060c74c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8730d10cf4f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6c3b89b164d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ca2a3520d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9850856884c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7874692ec40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5 544 686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ØKLAND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GUNNAR URANG ØKLAND  –  48,3 %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AUSTERHEIM INVESTERING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K. HOLDING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927 598 949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EJG HOLDING AS</a:t>
            </a:r>
          </a:p>
        </p:txBody>
      </p:sp>
    </p:spTree>
  </p:cSld>
  <p:clrMapOvr>
    <a:masterClrMapping xmlns:a="http://schemas.openxmlformats.org/drawingml/2006/main"/>
  </p:clrMapOvr>
</p:sld>
</file>