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be85b3d21048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015004afcc4d4f"/>
  </p:sldMasterIdLst>
  <p:sldIdLst>
    <p:sldId xmlns:r="http://schemas.openxmlformats.org/officeDocument/2006/relationships" id="256" r:id="R7b6a71337442427a"/>
    <p:sldId xmlns:r="http://schemas.openxmlformats.org/officeDocument/2006/relationships" id="257" r:id="Rb58eb7c40fa34e25"/>
    <p:sldId xmlns:r="http://schemas.openxmlformats.org/officeDocument/2006/relationships" id="258" r:id="R31d793b438314f24"/>
    <p:sldId xmlns:r="http://schemas.openxmlformats.org/officeDocument/2006/relationships" id="259" r:id="R3a90c88970534d55"/>
    <p:sldId xmlns:r="http://schemas.openxmlformats.org/officeDocument/2006/relationships" id="260" r:id="R7d18d35c110f44c1"/>
    <p:sldId xmlns:r="http://schemas.openxmlformats.org/officeDocument/2006/relationships" id="261" r:id="R299ca2603c0f423a"/>
    <p:sldId xmlns:r="http://schemas.openxmlformats.org/officeDocument/2006/relationships" id="262" r:id="R36472ab0c17446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015004afcc4d4f" /><Relationship Type="http://schemas.openxmlformats.org/officeDocument/2006/relationships/slide" Target="/ppt/slides/slide1.xml" Id="R7b6a71337442427a" /><Relationship Type="http://schemas.openxmlformats.org/officeDocument/2006/relationships/slide" Target="/ppt/slides/slide2.xml" Id="Rb58eb7c40fa34e25" /><Relationship Type="http://schemas.openxmlformats.org/officeDocument/2006/relationships/slide" Target="/ppt/slides/slide3.xml" Id="R31d793b438314f24" /><Relationship Type="http://schemas.openxmlformats.org/officeDocument/2006/relationships/slide" Target="/ppt/slides/slide4.xml" Id="R3a90c88970534d55" /><Relationship Type="http://schemas.openxmlformats.org/officeDocument/2006/relationships/slide" Target="/ppt/slides/slide5.xml" Id="R7d18d35c110f44c1" /><Relationship Type="http://schemas.openxmlformats.org/officeDocument/2006/relationships/slide" Target="/ppt/slides/slide6.xml" Id="R299ca2603c0f423a" /><Relationship Type="http://schemas.openxmlformats.org/officeDocument/2006/relationships/slide" Target="/ppt/slides/slide7.xml" Id="R36472ab0c17446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2e6ecfd41047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2fe38319a40ec" /><Relationship Type="http://schemas.openxmlformats.org/officeDocument/2006/relationships/theme" Target="/ppt/slideMasters/theme/theme1.xml" Id="Rb5c7bdf711f04c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22fe38319a40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3cd4fc27b4c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09f56440940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e14e137a24d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4774b48c64f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c060e414a47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9a0b4705f46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76df9c81f4d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OLAUSSEN SKOHOLDING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OLAUSSEN SKOHOLDING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OLAUSSEN SKOHOLDING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OLAUSSEN SKOHOLDING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OLAUSSEN SKOHOLDING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OLAUSSEN SKOHOLDING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6 628 571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6 609 821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7 041 702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123 890 050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135 712 414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OLAUSSEN SKOHOLDING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OLAUSSEN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OLAUSSEN SKOHOLDING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Dvergsnesveien 295B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927 596 539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OLAUSSEN SKOHOLDING AS</a:t>
            </a:r>
          </a:p>
        </p:txBody>
      </p:sp>
    </p:spTree>
  </p:cSld>
  <p:clrMapOvr>
    <a:masterClrMapping xmlns:a="http://schemas.openxmlformats.org/drawingml/2006/main"/>
  </p:clrMapOvr>
</p:sld>
</file>