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aba6ece69647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a1a70eac5f4674"/>
  </p:sldMasterIdLst>
  <p:sldIdLst>
    <p:sldId xmlns:r="http://schemas.openxmlformats.org/officeDocument/2006/relationships" id="256" r:id="R3ab178b184754ee3"/>
    <p:sldId xmlns:r="http://schemas.openxmlformats.org/officeDocument/2006/relationships" id="257" r:id="R630c4b3c451b4cc1"/>
    <p:sldId xmlns:r="http://schemas.openxmlformats.org/officeDocument/2006/relationships" id="258" r:id="R4958e0721f1e4bc0"/>
    <p:sldId xmlns:r="http://schemas.openxmlformats.org/officeDocument/2006/relationships" id="259" r:id="R76ff103c340d406f"/>
    <p:sldId xmlns:r="http://schemas.openxmlformats.org/officeDocument/2006/relationships" id="260" r:id="R779d6fe5ab4845ed"/>
    <p:sldId xmlns:r="http://schemas.openxmlformats.org/officeDocument/2006/relationships" id="261" r:id="R6b32709700ba4ccc"/>
    <p:sldId xmlns:r="http://schemas.openxmlformats.org/officeDocument/2006/relationships" id="262" r:id="R8ec58f30ffa54e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a1a70eac5f4674" /><Relationship Type="http://schemas.openxmlformats.org/officeDocument/2006/relationships/slide" Target="/ppt/slides/slide1.xml" Id="R3ab178b184754ee3" /><Relationship Type="http://schemas.openxmlformats.org/officeDocument/2006/relationships/slide" Target="/ppt/slides/slide2.xml" Id="R630c4b3c451b4cc1" /><Relationship Type="http://schemas.openxmlformats.org/officeDocument/2006/relationships/slide" Target="/ppt/slides/slide3.xml" Id="R4958e0721f1e4bc0" /><Relationship Type="http://schemas.openxmlformats.org/officeDocument/2006/relationships/slide" Target="/ppt/slides/slide4.xml" Id="R76ff103c340d406f" /><Relationship Type="http://schemas.openxmlformats.org/officeDocument/2006/relationships/slide" Target="/ppt/slides/slide5.xml" Id="R779d6fe5ab4845ed" /><Relationship Type="http://schemas.openxmlformats.org/officeDocument/2006/relationships/slide" Target="/ppt/slides/slide6.xml" Id="R6b32709700ba4ccc" /><Relationship Type="http://schemas.openxmlformats.org/officeDocument/2006/relationships/slide" Target="/ppt/slides/slide7.xml" Id="R8ec58f30ffa54e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7c351077b345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596b001124534" /><Relationship Type="http://schemas.openxmlformats.org/officeDocument/2006/relationships/theme" Target="/ppt/slideMasters/theme/theme1.xml" Id="R3917fe623a4142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a596b0011245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3a9ad038144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a1381d84642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01d1c4e2e4e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8414d33ac4b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9ec164dce4b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046177c3140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785930dfd40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NINA-INVEST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NINA-INVEST AS ble etablert [år] og holder til i Lena.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103 050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519 369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EKLUND ENGELI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Nina Eklund Engeli, Åsvegen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2850 Lena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927 559 056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NINA-INVEST AS</a:t>
            </a:r>
          </a:p>
        </p:txBody>
      </p:sp>
    </p:spTree>
  </p:cSld>
  <p:clrMapOvr>
    <a:masterClrMapping xmlns:a="http://schemas.openxmlformats.org/drawingml/2006/main"/>
  </p:clrMapOvr>
</p:sld>
</file>