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f1f0b50c5540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bc10176fb24264"/>
  </p:sldMasterIdLst>
  <p:sldIdLst>
    <p:sldId xmlns:r="http://schemas.openxmlformats.org/officeDocument/2006/relationships" id="256" r:id="Rc987017bba14409f"/>
    <p:sldId xmlns:r="http://schemas.openxmlformats.org/officeDocument/2006/relationships" id="257" r:id="Rbd6d4f4b505d4cab"/>
    <p:sldId xmlns:r="http://schemas.openxmlformats.org/officeDocument/2006/relationships" id="258" r:id="R9c3292a61ed74d71"/>
    <p:sldId xmlns:r="http://schemas.openxmlformats.org/officeDocument/2006/relationships" id="259" r:id="R36129c23aa384b16"/>
    <p:sldId xmlns:r="http://schemas.openxmlformats.org/officeDocument/2006/relationships" id="260" r:id="Rc6294ac0891b4560"/>
    <p:sldId xmlns:r="http://schemas.openxmlformats.org/officeDocument/2006/relationships" id="261" r:id="Re11811238cf34f17"/>
    <p:sldId xmlns:r="http://schemas.openxmlformats.org/officeDocument/2006/relationships" id="262" r:id="R76bea2dfc4d741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bc10176fb24264" /><Relationship Type="http://schemas.openxmlformats.org/officeDocument/2006/relationships/slide" Target="/ppt/slides/slide1.xml" Id="Rc987017bba14409f" /><Relationship Type="http://schemas.openxmlformats.org/officeDocument/2006/relationships/slide" Target="/ppt/slides/slide2.xml" Id="Rbd6d4f4b505d4cab" /><Relationship Type="http://schemas.openxmlformats.org/officeDocument/2006/relationships/slide" Target="/ppt/slides/slide3.xml" Id="R9c3292a61ed74d71" /><Relationship Type="http://schemas.openxmlformats.org/officeDocument/2006/relationships/slide" Target="/ppt/slides/slide4.xml" Id="R36129c23aa384b16" /><Relationship Type="http://schemas.openxmlformats.org/officeDocument/2006/relationships/slide" Target="/ppt/slides/slide5.xml" Id="Rc6294ac0891b4560" /><Relationship Type="http://schemas.openxmlformats.org/officeDocument/2006/relationships/slide" Target="/ppt/slides/slide6.xml" Id="Re11811238cf34f17" /><Relationship Type="http://schemas.openxmlformats.org/officeDocument/2006/relationships/slide" Target="/ppt/slides/slide7.xml" Id="R76bea2dfc4d741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33d4e36b564f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101710d9b4012" /><Relationship Type="http://schemas.openxmlformats.org/officeDocument/2006/relationships/theme" Target="/ppt/slideMasters/theme/theme1.xml" Id="Ra4aeb6029a5b48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a101710d9b40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15811bb7949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48719eb2241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018f92f754b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8aee8257741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915f966e540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e32ff516e47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5ee3b1f384b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ESPAR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461 537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881 342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BERGLJOT SVAHEIM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Bestum tverrvei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927 549 808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ESPAR AS</a:t>
            </a:r>
          </a:p>
        </p:txBody>
      </p:sp>
    </p:spTree>
  </p:cSld>
  <p:clrMapOvr>
    <a:masterClrMapping xmlns:a="http://schemas.openxmlformats.org/drawingml/2006/main"/>
  </p:clrMapOvr>
</p:sld>
</file>