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a00b553c6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883fc00c2d45b7"/>
  </p:sldMasterIdLst>
  <p:sldIdLst>
    <p:sldId xmlns:r="http://schemas.openxmlformats.org/officeDocument/2006/relationships" id="256" r:id="R838023da5ac14ca3"/>
    <p:sldId xmlns:r="http://schemas.openxmlformats.org/officeDocument/2006/relationships" id="257" r:id="R6cb6a3c79781470c"/>
    <p:sldId xmlns:r="http://schemas.openxmlformats.org/officeDocument/2006/relationships" id="258" r:id="R5a80fd272fc149c9"/>
    <p:sldId xmlns:r="http://schemas.openxmlformats.org/officeDocument/2006/relationships" id="259" r:id="R56457e5b402e41eb"/>
    <p:sldId xmlns:r="http://schemas.openxmlformats.org/officeDocument/2006/relationships" id="260" r:id="Rbdf20b426cf84dad"/>
    <p:sldId xmlns:r="http://schemas.openxmlformats.org/officeDocument/2006/relationships" id="261" r:id="Rb5ce98dba1314051"/>
    <p:sldId xmlns:r="http://schemas.openxmlformats.org/officeDocument/2006/relationships" id="262" r:id="R8682acb549034a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83fc00c2d45b7" /><Relationship Type="http://schemas.openxmlformats.org/officeDocument/2006/relationships/slide" Target="/ppt/slides/slide1.xml" Id="R838023da5ac14ca3" /><Relationship Type="http://schemas.openxmlformats.org/officeDocument/2006/relationships/slide" Target="/ppt/slides/slide2.xml" Id="R6cb6a3c79781470c" /><Relationship Type="http://schemas.openxmlformats.org/officeDocument/2006/relationships/slide" Target="/ppt/slides/slide3.xml" Id="R5a80fd272fc149c9" /><Relationship Type="http://schemas.openxmlformats.org/officeDocument/2006/relationships/slide" Target="/ppt/slides/slide4.xml" Id="R56457e5b402e41eb" /><Relationship Type="http://schemas.openxmlformats.org/officeDocument/2006/relationships/slide" Target="/ppt/slides/slide5.xml" Id="Rbdf20b426cf84dad" /><Relationship Type="http://schemas.openxmlformats.org/officeDocument/2006/relationships/slide" Target="/ppt/slides/slide6.xml" Id="Rb5ce98dba1314051" /><Relationship Type="http://schemas.openxmlformats.org/officeDocument/2006/relationships/slide" Target="/ppt/slides/slide7.xml" Id="R8682acb549034a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c5083085143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e029433154531" /><Relationship Type="http://schemas.openxmlformats.org/officeDocument/2006/relationships/theme" Target="/ppt/slideMasters/theme/theme1.xml" Id="R3ebfef69af17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e02943315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af757d592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4ab9797ca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d07493f1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7832b3093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770320d07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b22c778648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3b1391103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 ØKONOMI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3 629 036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LARSEN HOEN SKJELLAND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Sverres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80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927 547 767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 ØKONOMI AS</a:t>
            </a:r>
          </a:p>
        </p:txBody>
      </p:sp>
    </p:spTree>
  </p:cSld>
  <p:clrMapOvr>
    <a:masterClrMapping xmlns:a="http://schemas.openxmlformats.org/drawingml/2006/main"/>
  </p:clrMapOvr>
</p:sld>
</file>