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80e93ae32b41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cbe647ee0f43f7"/>
  </p:sldMasterIdLst>
  <p:sldIdLst>
    <p:sldId xmlns:r="http://schemas.openxmlformats.org/officeDocument/2006/relationships" id="256" r:id="R64b8512eb3494d13"/>
    <p:sldId xmlns:r="http://schemas.openxmlformats.org/officeDocument/2006/relationships" id="257" r:id="Rbb0e80599a3c4350"/>
    <p:sldId xmlns:r="http://schemas.openxmlformats.org/officeDocument/2006/relationships" id="258" r:id="Rf8ed665f162f4d99"/>
    <p:sldId xmlns:r="http://schemas.openxmlformats.org/officeDocument/2006/relationships" id="259" r:id="Rdcbcf713245446a8"/>
    <p:sldId xmlns:r="http://schemas.openxmlformats.org/officeDocument/2006/relationships" id="260" r:id="R59c9b36fd81547a0"/>
    <p:sldId xmlns:r="http://schemas.openxmlformats.org/officeDocument/2006/relationships" id="261" r:id="R7c1b1176a06b4be0"/>
    <p:sldId xmlns:r="http://schemas.openxmlformats.org/officeDocument/2006/relationships" id="262" r:id="R58575ef41cb14c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cbe647ee0f43f7" /><Relationship Type="http://schemas.openxmlformats.org/officeDocument/2006/relationships/slide" Target="/ppt/slides/slide1.xml" Id="R64b8512eb3494d13" /><Relationship Type="http://schemas.openxmlformats.org/officeDocument/2006/relationships/slide" Target="/ppt/slides/slide2.xml" Id="Rbb0e80599a3c4350" /><Relationship Type="http://schemas.openxmlformats.org/officeDocument/2006/relationships/slide" Target="/ppt/slides/slide3.xml" Id="Rf8ed665f162f4d99" /><Relationship Type="http://schemas.openxmlformats.org/officeDocument/2006/relationships/slide" Target="/ppt/slides/slide4.xml" Id="Rdcbcf713245446a8" /><Relationship Type="http://schemas.openxmlformats.org/officeDocument/2006/relationships/slide" Target="/ppt/slides/slide5.xml" Id="R59c9b36fd81547a0" /><Relationship Type="http://schemas.openxmlformats.org/officeDocument/2006/relationships/slide" Target="/ppt/slides/slide6.xml" Id="R7c1b1176a06b4be0" /><Relationship Type="http://schemas.openxmlformats.org/officeDocument/2006/relationships/slide" Target="/ppt/slides/slide7.xml" Id="R58575ef41cb14c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a1fa22e9a4b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de620ed564baa" /><Relationship Type="http://schemas.openxmlformats.org/officeDocument/2006/relationships/theme" Target="/ppt/slideMasters/theme/theme1.xml" Id="R07aef879c9a945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9de620ed56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8d9c6e71141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586a84fd64f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2a6b6b94546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2ff49eb9d40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1eb2357d941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51287a16a47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8609165f745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SNJO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SNJO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705 187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705 741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KVÅLE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Runar Kvåle, Ostadalsveien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927 532 972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SNJO INVEST AS</a:t>
            </a:r>
          </a:p>
        </p:txBody>
      </p:sp>
    </p:spTree>
  </p:cSld>
  <p:clrMapOvr>
    <a:masterClrMapping xmlns:a="http://schemas.openxmlformats.org/drawingml/2006/main"/>
  </p:clrMapOvr>
</p:sld>
</file>