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63c77d3c1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8523083ce4c4d"/>
  </p:sldMasterIdLst>
  <p:sldIdLst>
    <p:sldId xmlns:r="http://schemas.openxmlformats.org/officeDocument/2006/relationships" id="256" r:id="R383d0af3c1294509"/>
    <p:sldId xmlns:r="http://schemas.openxmlformats.org/officeDocument/2006/relationships" id="257" r:id="R1f6893caf2be496f"/>
    <p:sldId xmlns:r="http://schemas.openxmlformats.org/officeDocument/2006/relationships" id="258" r:id="Rd017d492f71f4361"/>
    <p:sldId xmlns:r="http://schemas.openxmlformats.org/officeDocument/2006/relationships" id="259" r:id="Rc55e04e302f54631"/>
    <p:sldId xmlns:r="http://schemas.openxmlformats.org/officeDocument/2006/relationships" id="260" r:id="R37d5794b4f734c6b"/>
    <p:sldId xmlns:r="http://schemas.openxmlformats.org/officeDocument/2006/relationships" id="261" r:id="R809f1d1e11cc4acf"/>
    <p:sldId xmlns:r="http://schemas.openxmlformats.org/officeDocument/2006/relationships" id="262" r:id="Rd09902b992a5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8523083ce4c4d" /><Relationship Type="http://schemas.openxmlformats.org/officeDocument/2006/relationships/slide" Target="/ppt/slides/slide1.xml" Id="R383d0af3c1294509" /><Relationship Type="http://schemas.openxmlformats.org/officeDocument/2006/relationships/slide" Target="/ppt/slides/slide2.xml" Id="R1f6893caf2be496f" /><Relationship Type="http://schemas.openxmlformats.org/officeDocument/2006/relationships/slide" Target="/ppt/slides/slide3.xml" Id="Rd017d492f71f4361" /><Relationship Type="http://schemas.openxmlformats.org/officeDocument/2006/relationships/slide" Target="/ppt/slides/slide4.xml" Id="Rc55e04e302f54631" /><Relationship Type="http://schemas.openxmlformats.org/officeDocument/2006/relationships/slide" Target="/ppt/slides/slide5.xml" Id="R37d5794b4f734c6b" /><Relationship Type="http://schemas.openxmlformats.org/officeDocument/2006/relationships/slide" Target="/ppt/slides/slide6.xml" Id="R809f1d1e11cc4acf" /><Relationship Type="http://schemas.openxmlformats.org/officeDocument/2006/relationships/slide" Target="/ppt/slides/slide7.xml" Id="Rd09902b992a5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7ef31a1bf4b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e9ef226e04abf" /><Relationship Type="http://schemas.openxmlformats.org/officeDocument/2006/relationships/theme" Target="/ppt/slideMasters/theme/theme1.xml" Id="R96592370dd3b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e9ef226e0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d80f37943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2957c8b19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f1747809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c27980831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396084927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e3ecad13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3ccd9e80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KATJA LUND LEFDAL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DANIELSEN ØGRIM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