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d17fb0a01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4e368f1d84c49"/>
  </p:sldMasterIdLst>
  <p:sldIdLst>
    <p:sldId xmlns:r="http://schemas.openxmlformats.org/officeDocument/2006/relationships" id="256" r:id="Rbee311b1a58f4407"/>
    <p:sldId xmlns:r="http://schemas.openxmlformats.org/officeDocument/2006/relationships" id="257" r:id="R59db238bd4034b09"/>
    <p:sldId xmlns:r="http://schemas.openxmlformats.org/officeDocument/2006/relationships" id="258" r:id="Rdf41b6339211497e"/>
    <p:sldId xmlns:r="http://schemas.openxmlformats.org/officeDocument/2006/relationships" id="259" r:id="R63050f8965df44e4"/>
    <p:sldId xmlns:r="http://schemas.openxmlformats.org/officeDocument/2006/relationships" id="260" r:id="Rcf3cf447158a45b4"/>
    <p:sldId xmlns:r="http://schemas.openxmlformats.org/officeDocument/2006/relationships" id="261" r:id="Rab5846207526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4e368f1d84c49" /><Relationship Type="http://schemas.openxmlformats.org/officeDocument/2006/relationships/slide" Target="/ppt/slides/slide1.xml" Id="Rbee311b1a58f4407" /><Relationship Type="http://schemas.openxmlformats.org/officeDocument/2006/relationships/slide" Target="/ppt/slides/slide2.xml" Id="R59db238bd4034b09" /><Relationship Type="http://schemas.openxmlformats.org/officeDocument/2006/relationships/slide" Target="/ppt/slides/slide3.xml" Id="Rdf41b6339211497e" /><Relationship Type="http://schemas.openxmlformats.org/officeDocument/2006/relationships/slide" Target="/ppt/slides/slide4.xml" Id="R63050f8965df44e4" /><Relationship Type="http://schemas.openxmlformats.org/officeDocument/2006/relationships/slide" Target="/ppt/slides/slide5.xml" Id="Rcf3cf447158a45b4" /><Relationship Type="http://schemas.openxmlformats.org/officeDocument/2006/relationships/slide" Target="/ppt/slides/slide6.xml" Id="Rab5846207526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4babb7ecd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fad66b75a44de" /><Relationship Type="http://schemas.openxmlformats.org/officeDocument/2006/relationships/theme" Target="/ppt/slideMasters/theme/theme1.xml" Id="Rcb29d9340c2046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fad66b75a44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c3eaf7a03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72a950974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ab36da26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25e954fe0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de593f328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454f5d86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HEKKVEIEN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Hekkveien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927 522 845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HEKKVEIEN HOLDING AS</a:t>
            </a:r>
          </a:p>
        </p:txBody>
      </p:sp>
    </p:spTree>
  </p:cSld>
  <p:clrMapOvr>
    <a:masterClrMapping xmlns:a="http://schemas.openxmlformats.org/drawingml/2006/main"/>
  </p:clrMapOvr>
</p:sld>
</file>