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050483daee42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f7483bad7747bc"/>
  </p:sldMasterIdLst>
  <p:sldIdLst>
    <p:sldId xmlns:r="http://schemas.openxmlformats.org/officeDocument/2006/relationships" id="256" r:id="Rfd9d5b8e7d424e62"/>
    <p:sldId xmlns:r="http://schemas.openxmlformats.org/officeDocument/2006/relationships" id="257" r:id="R2343eb53097a422f"/>
    <p:sldId xmlns:r="http://schemas.openxmlformats.org/officeDocument/2006/relationships" id="258" r:id="Ra28d0f7882974f11"/>
    <p:sldId xmlns:r="http://schemas.openxmlformats.org/officeDocument/2006/relationships" id="259" r:id="R47b1745ba0fa491d"/>
    <p:sldId xmlns:r="http://schemas.openxmlformats.org/officeDocument/2006/relationships" id="260" r:id="R199879243aef4845"/>
    <p:sldId xmlns:r="http://schemas.openxmlformats.org/officeDocument/2006/relationships" id="261" r:id="Rf652f1da7d274543"/>
    <p:sldId xmlns:r="http://schemas.openxmlformats.org/officeDocument/2006/relationships" id="262" r:id="R2fd96aa7663c47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f7483bad7747bc" /><Relationship Type="http://schemas.openxmlformats.org/officeDocument/2006/relationships/slide" Target="/ppt/slides/slide1.xml" Id="Rfd9d5b8e7d424e62" /><Relationship Type="http://schemas.openxmlformats.org/officeDocument/2006/relationships/slide" Target="/ppt/slides/slide2.xml" Id="R2343eb53097a422f" /><Relationship Type="http://schemas.openxmlformats.org/officeDocument/2006/relationships/slide" Target="/ppt/slides/slide3.xml" Id="Ra28d0f7882974f11" /><Relationship Type="http://schemas.openxmlformats.org/officeDocument/2006/relationships/slide" Target="/ppt/slides/slide4.xml" Id="R47b1745ba0fa491d" /><Relationship Type="http://schemas.openxmlformats.org/officeDocument/2006/relationships/slide" Target="/ppt/slides/slide5.xml" Id="R199879243aef4845" /><Relationship Type="http://schemas.openxmlformats.org/officeDocument/2006/relationships/slide" Target="/ppt/slides/slide6.xml" Id="Rf652f1da7d274543" /><Relationship Type="http://schemas.openxmlformats.org/officeDocument/2006/relationships/slide" Target="/ppt/slides/slide7.xml" Id="R2fd96aa7663c47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7ebbc9915f48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82a01be2ea45d1" /><Relationship Type="http://schemas.openxmlformats.org/officeDocument/2006/relationships/theme" Target="/ppt/slideMasters/theme/theme1.xml" Id="R689d600aa0144f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82a01be2ea45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734f89cac942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77bcfae3e44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98272d19a445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90cd55e59147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0d203f8ab645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533c3b61494c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dbce85192d4b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123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123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123 REVISJON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123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123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123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1 545 849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264 205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212 656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154 308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683 672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123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NÅLSUND 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123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Jarlsøveien 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3124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927 515 911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123 REVISJON AS</a:t>
            </a:r>
          </a:p>
        </p:txBody>
      </p:sp>
    </p:spTree>
  </p:cSld>
  <p:clrMapOvr>
    <a:masterClrMapping xmlns:a="http://schemas.openxmlformats.org/drawingml/2006/main"/>
  </p:clrMapOvr>
</p:sld>
</file>