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cab3f412f148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bef063104649d6"/>
  </p:sldMasterIdLst>
  <p:sldIdLst>
    <p:sldId xmlns:r="http://schemas.openxmlformats.org/officeDocument/2006/relationships" id="256" r:id="R30449cbdb0574230"/>
    <p:sldId xmlns:r="http://schemas.openxmlformats.org/officeDocument/2006/relationships" id="257" r:id="Rdff467ee0bba4296"/>
    <p:sldId xmlns:r="http://schemas.openxmlformats.org/officeDocument/2006/relationships" id="258" r:id="Rdfdff20b0d6641a3"/>
    <p:sldId xmlns:r="http://schemas.openxmlformats.org/officeDocument/2006/relationships" id="259" r:id="R1da81eae378a40bf"/>
    <p:sldId xmlns:r="http://schemas.openxmlformats.org/officeDocument/2006/relationships" id="260" r:id="R1e81d4aeaec14948"/>
    <p:sldId xmlns:r="http://schemas.openxmlformats.org/officeDocument/2006/relationships" id="261" r:id="R0f6704b8e88d4f4d"/>
    <p:sldId xmlns:r="http://schemas.openxmlformats.org/officeDocument/2006/relationships" id="262" r:id="R7c1fd854d18049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bef063104649d6" /><Relationship Type="http://schemas.openxmlformats.org/officeDocument/2006/relationships/slide" Target="/ppt/slides/slide1.xml" Id="R30449cbdb0574230" /><Relationship Type="http://schemas.openxmlformats.org/officeDocument/2006/relationships/slide" Target="/ppt/slides/slide2.xml" Id="Rdff467ee0bba4296" /><Relationship Type="http://schemas.openxmlformats.org/officeDocument/2006/relationships/slide" Target="/ppt/slides/slide3.xml" Id="Rdfdff20b0d6641a3" /><Relationship Type="http://schemas.openxmlformats.org/officeDocument/2006/relationships/slide" Target="/ppt/slides/slide4.xml" Id="R1da81eae378a40bf" /><Relationship Type="http://schemas.openxmlformats.org/officeDocument/2006/relationships/slide" Target="/ppt/slides/slide5.xml" Id="R1e81d4aeaec14948" /><Relationship Type="http://schemas.openxmlformats.org/officeDocument/2006/relationships/slide" Target="/ppt/slides/slide6.xml" Id="R0f6704b8e88d4f4d" /><Relationship Type="http://schemas.openxmlformats.org/officeDocument/2006/relationships/slide" Target="/ppt/slides/slide7.xml" Id="R7c1fd854d18049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ac92a67d2748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6a52985de476b" /><Relationship Type="http://schemas.openxmlformats.org/officeDocument/2006/relationships/theme" Target="/ppt/slideMasters/theme/theme1.xml" Id="R91b53781519d40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36a52985de47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34c3e7e6b45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14b5e00e34e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e373922e8946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1aad21e3d40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e0ee9f9564b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a89361cc54b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5cd597fa14f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HBN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HBN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243 067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533 881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1 661 929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 BRATAAS NYKMARK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Helle Brataas Nykmark, Skuronnveien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927 515 237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HBN INVEST AS</a:t>
            </a:r>
          </a:p>
        </p:txBody>
      </p:sp>
    </p:spTree>
  </p:cSld>
  <p:clrMapOvr>
    <a:masterClrMapping xmlns:a="http://schemas.openxmlformats.org/drawingml/2006/main"/>
  </p:clrMapOvr>
</p:sld>
</file>