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6e8f59cee49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be526703a4eaf"/>
  </p:sldMasterIdLst>
  <p:sldIdLst>
    <p:sldId xmlns:r="http://schemas.openxmlformats.org/officeDocument/2006/relationships" id="256" r:id="R6da69fd680f44d36"/>
    <p:sldId xmlns:r="http://schemas.openxmlformats.org/officeDocument/2006/relationships" id="257" r:id="R301e748e9f14423d"/>
    <p:sldId xmlns:r="http://schemas.openxmlformats.org/officeDocument/2006/relationships" id="258" r:id="R16092a4c7fc748e4"/>
    <p:sldId xmlns:r="http://schemas.openxmlformats.org/officeDocument/2006/relationships" id="259" r:id="R4b58bc5817254eb8"/>
    <p:sldId xmlns:r="http://schemas.openxmlformats.org/officeDocument/2006/relationships" id="260" r:id="Rd19a6de612e34ad8"/>
    <p:sldId xmlns:r="http://schemas.openxmlformats.org/officeDocument/2006/relationships" id="261" r:id="R6237d7d3981d4800"/>
    <p:sldId xmlns:r="http://schemas.openxmlformats.org/officeDocument/2006/relationships" id="262" r:id="R5f8892c9e7e848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be526703a4eaf" /><Relationship Type="http://schemas.openxmlformats.org/officeDocument/2006/relationships/slide" Target="/ppt/slides/slide1.xml" Id="R6da69fd680f44d36" /><Relationship Type="http://schemas.openxmlformats.org/officeDocument/2006/relationships/slide" Target="/ppt/slides/slide2.xml" Id="R301e748e9f14423d" /><Relationship Type="http://schemas.openxmlformats.org/officeDocument/2006/relationships/slide" Target="/ppt/slides/slide3.xml" Id="R16092a4c7fc748e4" /><Relationship Type="http://schemas.openxmlformats.org/officeDocument/2006/relationships/slide" Target="/ppt/slides/slide4.xml" Id="R4b58bc5817254eb8" /><Relationship Type="http://schemas.openxmlformats.org/officeDocument/2006/relationships/slide" Target="/ppt/slides/slide5.xml" Id="Rd19a6de612e34ad8" /><Relationship Type="http://schemas.openxmlformats.org/officeDocument/2006/relationships/slide" Target="/ppt/slides/slide6.xml" Id="R6237d7d3981d4800" /><Relationship Type="http://schemas.openxmlformats.org/officeDocument/2006/relationships/slide" Target="/ppt/slides/slide7.xml" Id="R5f8892c9e7e848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bdedba031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726e339034735" /><Relationship Type="http://schemas.openxmlformats.org/officeDocument/2006/relationships/theme" Target="/ppt/slideMasters/theme/theme1.xml" Id="R3bd01e7d9c18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726e33903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d418a4199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fcba53c3f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9236552ec47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b35a8f29b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c065ecdce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d911c545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100d718bc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UNISON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UNISON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3 510 358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1 209 738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BITBASE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INØST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