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76b9f900ec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6f99f525a4655"/>
  </p:sldMasterIdLst>
  <p:sldIdLst>
    <p:sldId xmlns:r="http://schemas.openxmlformats.org/officeDocument/2006/relationships" id="256" r:id="R35431c6750c4451e"/>
    <p:sldId xmlns:r="http://schemas.openxmlformats.org/officeDocument/2006/relationships" id="257" r:id="Rf8578a7fb44c496a"/>
    <p:sldId xmlns:r="http://schemas.openxmlformats.org/officeDocument/2006/relationships" id="258" r:id="R92c3a80e730c4b56"/>
    <p:sldId xmlns:r="http://schemas.openxmlformats.org/officeDocument/2006/relationships" id="259" r:id="R22bfe9dc60de4936"/>
    <p:sldId xmlns:r="http://schemas.openxmlformats.org/officeDocument/2006/relationships" id="260" r:id="Rc746229f0a044c1e"/>
    <p:sldId xmlns:r="http://schemas.openxmlformats.org/officeDocument/2006/relationships" id="261" r:id="Rb5dc14bd6dca455d"/>
    <p:sldId xmlns:r="http://schemas.openxmlformats.org/officeDocument/2006/relationships" id="262" r:id="R07f5fd1165c7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6f99f525a4655" /><Relationship Type="http://schemas.openxmlformats.org/officeDocument/2006/relationships/slide" Target="/ppt/slides/slide1.xml" Id="R35431c6750c4451e" /><Relationship Type="http://schemas.openxmlformats.org/officeDocument/2006/relationships/slide" Target="/ppt/slides/slide2.xml" Id="Rf8578a7fb44c496a" /><Relationship Type="http://schemas.openxmlformats.org/officeDocument/2006/relationships/slide" Target="/ppt/slides/slide3.xml" Id="R92c3a80e730c4b56" /><Relationship Type="http://schemas.openxmlformats.org/officeDocument/2006/relationships/slide" Target="/ppt/slides/slide4.xml" Id="R22bfe9dc60de4936" /><Relationship Type="http://schemas.openxmlformats.org/officeDocument/2006/relationships/slide" Target="/ppt/slides/slide5.xml" Id="Rc746229f0a044c1e" /><Relationship Type="http://schemas.openxmlformats.org/officeDocument/2006/relationships/slide" Target="/ppt/slides/slide6.xml" Id="Rb5dc14bd6dca455d" /><Relationship Type="http://schemas.openxmlformats.org/officeDocument/2006/relationships/slide" Target="/ppt/slides/slide7.xml" Id="R07f5fd1165c7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843c58cbe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3fb9ff294c50" /><Relationship Type="http://schemas.openxmlformats.org/officeDocument/2006/relationships/theme" Target="/ppt/slideMasters/theme/theme1.xml" Id="Rfbb566250da3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b3fb9ff294c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01859faf0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08b503892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78a1af56f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795ce35f2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fa72ef73847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cc96a3334a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bb0632e99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MEHDI HASHEMI-WICTORIN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80 62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