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4837f009b5e45a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91b2fd97c9f47f5"/>
  </p:sldMasterIdLst>
  <p:sldIdLst>
    <p:sldId xmlns:r="http://schemas.openxmlformats.org/officeDocument/2006/relationships" id="256" r:id="R3d77825eb78d4405"/>
    <p:sldId xmlns:r="http://schemas.openxmlformats.org/officeDocument/2006/relationships" id="257" r:id="Rb196dd7025a14bdc"/>
    <p:sldId xmlns:r="http://schemas.openxmlformats.org/officeDocument/2006/relationships" id="258" r:id="Rd133fa2743874cf3"/>
    <p:sldId xmlns:r="http://schemas.openxmlformats.org/officeDocument/2006/relationships" id="259" r:id="R582fd242f7064edd"/>
    <p:sldId xmlns:r="http://schemas.openxmlformats.org/officeDocument/2006/relationships" id="260" r:id="R8a584c83b96044ae"/>
    <p:sldId xmlns:r="http://schemas.openxmlformats.org/officeDocument/2006/relationships" id="261" r:id="R0557286ee1804b8b"/>
    <p:sldId xmlns:r="http://schemas.openxmlformats.org/officeDocument/2006/relationships" id="262" r:id="Rd74addea46eb45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91b2fd97c9f47f5" /><Relationship Type="http://schemas.openxmlformats.org/officeDocument/2006/relationships/slide" Target="/ppt/slides/slide1.xml" Id="R3d77825eb78d4405" /><Relationship Type="http://schemas.openxmlformats.org/officeDocument/2006/relationships/slide" Target="/ppt/slides/slide2.xml" Id="Rb196dd7025a14bdc" /><Relationship Type="http://schemas.openxmlformats.org/officeDocument/2006/relationships/slide" Target="/ppt/slides/slide3.xml" Id="Rd133fa2743874cf3" /><Relationship Type="http://schemas.openxmlformats.org/officeDocument/2006/relationships/slide" Target="/ppt/slides/slide4.xml" Id="R582fd242f7064edd" /><Relationship Type="http://schemas.openxmlformats.org/officeDocument/2006/relationships/slide" Target="/ppt/slides/slide5.xml" Id="R8a584c83b96044ae" /><Relationship Type="http://schemas.openxmlformats.org/officeDocument/2006/relationships/slide" Target="/ppt/slides/slide6.xml" Id="R0557286ee1804b8b" /><Relationship Type="http://schemas.openxmlformats.org/officeDocument/2006/relationships/slide" Target="/ppt/slides/slide7.xml" Id="Rd74addea46eb45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5ead1d374149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1088f1e3b4cf4" /><Relationship Type="http://schemas.openxmlformats.org/officeDocument/2006/relationships/theme" Target="/ppt/slideMasters/theme/theme1.xml" Id="R1f796eccd0c745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c1088f1e3b4cf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4ec17e06940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3b965c49348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9e72d48704e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96b5d245044a3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efdf72793146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eac472e87d43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2ec35ee6b40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FLEXCAP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FLEXCAP AS ble etablert [år] og holder til i Søreidgrend.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−1 960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714 716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1 841 424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2 063 838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IB HOLDCO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KENNETH BAGAMERI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Søvikmarka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5251 Søreidgrend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927 467 356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FLEXCAP AS</a:t>
            </a:r>
          </a:p>
        </p:txBody>
      </p:sp>
    </p:spTree>
  </p:cSld>
  <p:clrMapOvr>
    <a:masterClrMapping xmlns:a="http://schemas.openxmlformats.org/drawingml/2006/main"/>
  </p:clrMapOvr>
</p:sld>
</file>