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aa2727511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7d912517f4c9c"/>
  </p:sldMasterIdLst>
  <p:sldIdLst>
    <p:sldId xmlns:r="http://schemas.openxmlformats.org/officeDocument/2006/relationships" id="256" r:id="Rb797c1161aaf4202"/>
    <p:sldId xmlns:r="http://schemas.openxmlformats.org/officeDocument/2006/relationships" id="257" r:id="R07581dc3fabb40ea"/>
    <p:sldId xmlns:r="http://schemas.openxmlformats.org/officeDocument/2006/relationships" id="258" r:id="Rd63a00d482674850"/>
    <p:sldId xmlns:r="http://schemas.openxmlformats.org/officeDocument/2006/relationships" id="259" r:id="Rcb56381e7f8047ab"/>
    <p:sldId xmlns:r="http://schemas.openxmlformats.org/officeDocument/2006/relationships" id="260" r:id="R948b10f5862f4d49"/>
    <p:sldId xmlns:r="http://schemas.openxmlformats.org/officeDocument/2006/relationships" id="261" r:id="Rdf4ee6e3daff49ab"/>
    <p:sldId xmlns:r="http://schemas.openxmlformats.org/officeDocument/2006/relationships" id="262" r:id="Rea65b3ea8e0e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7d912517f4c9c" /><Relationship Type="http://schemas.openxmlformats.org/officeDocument/2006/relationships/slide" Target="/ppt/slides/slide1.xml" Id="Rb797c1161aaf4202" /><Relationship Type="http://schemas.openxmlformats.org/officeDocument/2006/relationships/slide" Target="/ppt/slides/slide2.xml" Id="R07581dc3fabb40ea" /><Relationship Type="http://schemas.openxmlformats.org/officeDocument/2006/relationships/slide" Target="/ppt/slides/slide3.xml" Id="Rd63a00d482674850" /><Relationship Type="http://schemas.openxmlformats.org/officeDocument/2006/relationships/slide" Target="/ppt/slides/slide4.xml" Id="Rcb56381e7f8047ab" /><Relationship Type="http://schemas.openxmlformats.org/officeDocument/2006/relationships/slide" Target="/ppt/slides/slide5.xml" Id="R948b10f5862f4d49" /><Relationship Type="http://schemas.openxmlformats.org/officeDocument/2006/relationships/slide" Target="/ppt/slides/slide6.xml" Id="Rdf4ee6e3daff49ab" /><Relationship Type="http://schemas.openxmlformats.org/officeDocument/2006/relationships/slide" Target="/ppt/slides/slide7.xml" Id="Rea65b3ea8e0e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396c174ae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e5414b584bc4" /><Relationship Type="http://schemas.openxmlformats.org/officeDocument/2006/relationships/theme" Target="/ppt/slideMasters/theme/theme1.xml" Id="Rbd70e3a0e307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de5414b58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78f79442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367ab4d30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1b0f24d3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2703cd17a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5165b145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eaabc78a543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a1ea7c12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