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d02206d74c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9bb08b6ec54d66"/>
  </p:sldMasterIdLst>
  <p:sldIdLst>
    <p:sldId xmlns:r="http://schemas.openxmlformats.org/officeDocument/2006/relationships" id="256" r:id="R20a4de3892a248c4"/>
    <p:sldId xmlns:r="http://schemas.openxmlformats.org/officeDocument/2006/relationships" id="257" r:id="R803460ba1c3d426d"/>
    <p:sldId xmlns:r="http://schemas.openxmlformats.org/officeDocument/2006/relationships" id="258" r:id="R8bab5450e8994c40"/>
    <p:sldId xmlns:r="http://schemas.openxmlformats.org/officeDocument/2006/relationships" id="259" r:id="R1f6333d146974783"/>
    <p:sldId xmlns:r="http://schemas.openxmlformats.org/officeDocument/2006/relationships" id="260" r:id="R49aa1dd4f41f49d2"/>
    <p:sldId xmlns:r="http://schemas.openxmlformats.org/officeDocument/2006/relationships" id="261" r:id="R6e4236d567c744c6"/>
    <p:sldId xmlns:r="http://schemas.openxmlformats.org/officeDocument/2006/relationships" id="262" r:id="R2fe3fd282cf94e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bb08b6ec54d66" /><Relationship Type="http://schemas.openxmlformats.org/officeDocument/2006/relationships/slide" Target="/ppt/slides/slide1.xml" Id="R20a4de3892a248c4" /><Relationship Type="http://schemas.openxmlformats.org/officeDocument/2006/relationships/slide" Target="/ppt/slides/slide2.xml" Id="R803460ba1c3d426d" /><Relationship Type="http://schemas.openxmlformats.org/officeDocument/2006/relationships/slide" Target="/ppt/slides/slide3.xml" Id="R8bab5450e8994c40" /><Relationship Type="http://schemas.openxmlformats.org/officeDocument/2006/relationships/slide" Target="/ppt/slides/slide4.xml" Id="R1f6333d146974783" /><Relationship Type="http://schemas.openxmlformats.org/officeDocument/2006/relationships/slide" Target="/ppt/slides/slide5.xml" Id="R49aa1dd4f41f49d2" /><Relationship Type="http://schemas.openxmlformats.org/officeDocument/2006/relationships/slide" Target="/ppt/slides/slide6.xml" Id="R6e4236d567c744c6" /><Relationship Type="http://schemas.openxmlformats.org/officeDocument/2006/relationships/slide" Target="/ppt/slides/slide7.xml" Id="R2fe3fd282cf94e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aeb9635bc4f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0f227828449f8" /><Relationship Type="http://schemas.openxmlformats.org/officeDocument/2006/relationships/theme" Target="/ppt/slideMasters/theme/theme1.xml" Id="R1029193949a1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a0f2278284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1ce5d7693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db7cd255a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0f8d4054f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17a7b7de047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ddb50640647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d72a7fa94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c0715c68646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36 861 315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36 989 907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Haakon Ameln, Sophus Lies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