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32e055d31fe4b1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ea71ffd20dd4364"/>
  </p:sldMasterIdLst>
  <p:sldIdLst>
    <p:sldId xmlns:r="http://schemas.openxmlformats.org/officeDocument/2006/relationships" id="256" r:id="Rb8f05f0159e9439d"/>
    <p:sldId xmlns:r="http://schemas.openxmlformats.org/officeDocument/2006/relationships" id="257" r:id="R8842f617687645b0"/>
    <p:sldId xmlns:r="http://schemas.openxmlformats.org/officeDocument/2006/relationships" id="258" r:id="R3aa5601d3f304c2a"/>
    <p:sldId xmlns:r="http://schemas.openxmlformats.org/officeDocument/2006/relationships" id="259" r:id="Rdabed86857144969"/>
    <p:sldId xmlns:r="http://schemas.openxmlformats.org/officeDocument/2006/relationships" id="260" r:id="R5f09eee06f754989"/>
    <p:sldId xmlns:r="http://schemas.openxmlformats.org/officeDocument/2006/relationships" id="261" r:id="R8934a3680e9d44f9"/>
    <p:sldId xmlns:r="http://schemas.openxmlformats.org/officeDocument/2006/relationships" id="262" r:id="Ra8f34eb1ae8b4ec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ea71ffd20dd4364" /><Relationship Type="http://schemas.openxmlformats.org/officeDocument/2006/relationships/slide" Target="/ppt/slides/slide1.xml" Id="Rb8f05f0159e9439d" /><Relationship Type="http://schemas.openxmlformats.org/officeDocument/2006/relationships/slide" Target="/ppt/slides/slide2.xml" Id="R8842f617687645b0" /><Relationship Type="http://schemas.openxmlformats.org/officeDocument/2006/relationships/slide" Target="/ppt/slides/slide3.xml" Id="R3aa5601d3f304c2a" /><Relationship Type="http://schemas.openxmlformats.org/officeDocument/2006/relationships/slide" Target="/ppt/slides/slide4.xml" Id="Rdabed86857144969" /><Relationship Type="http://schemas.openxmlformats.org/officeDocument/2006/relationships/slide" Target="/ppt/slides/slide5.xml" Id="R5f09eee06f754989" /><Relationship Type="http://schemas.openxmlformats.org/officeDocument/2006/relationships/slide" Target="/ppt/slides/slide6.xml" Id="R8934a3680e9d44f9" /><Relationship Type="http://schemas.openxmlformats.org/officeDocument/2006/relationships/slide" Target="/ppt/slides/slide7.xml" Id="Ra8f34eb1ae8b4ec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ded8328f64f440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60eb61bb4945a7" /><Relationship Type="http://schemas.openxmlformats.org/officeDocument/2006/relationships/theme" Target="/ppt/slideMasters/theme/theme1.xml" Id="R81d64a3bf52d4f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060eb61bb4945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f6899afbd4248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0a2e7ea91fd404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5f730ebb324c92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e1c311be8414a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ff2cc5b10f9482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9682de87bf04d82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229bf3c9b6e4695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MYINVEST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MYINVEST AS ble etablert [år] og holder til i Ølen.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2024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201 150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284 213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3 558 717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17 852 940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17 948 872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STEINAR MATRE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Roatoppen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5580 Ølen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927 438 003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MYINVEST AS</a:t>
            </a:r>
          </a:p>
        </p:txBody>
      </p:sp>
    </p:spTree>
  </p:cSld>
  <p:clrMapOvr>
    <a:masterClrMapping xmlns:a="http://schemas.openxmlformats.org/drawingml/2006/main"/>
  </p:clrMapOvr>
</p:sld>
</file>