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080e88dedd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fb36318704b9f"/>
  </p:sldMasterIdLst>
  <p:sldIdLst>
    <p:sldId xmlns:r="http://schemas.openxmlformats.org/officeDocument/2006/relationships" id="256" r:id="Rd2a654a2583343eb"/>
    <p:sldId xmlns:r="http://schemas.openxmlformats.org/officeDocument/2006/relationships" id="257" r:id="R168d92019f3d4eb8"/>
    <p:sldId xmlns:r="http://schemas.openxmlformats.org/officeDocument/2006/relationships" id="258" r:id="R94a3fe5aa16e4599"/>
    <p:sldId xmlns:r="http://schemas.openxmlformats.org/officeDocument/2006/relationships" id="259" r:id="R88a6a1d3d62840e3"/>
    <p:sldId xmlns:r="http://schemas.openxmlformats.org/officeDocument/2006/relationships" id="260" r:id="R46aa119ab0e34b1a"/>
    <p:sldId xmlns:r="http://schemas.openxmlformats.org/officeDocument/2006/relationships" id="261" r:id="R4550fdaa91524583"/>
    <p:sldId xmlns:r="http://schemas.openxmlformats.org/officeDocument/2006/relationships" id="262" r:id="R0931ece307f6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fb36318704b9f" /><Relationship Type="http://schemas.openxmlformats.org/officeDocument/2006/relationships/slide" Target="/ppt/slides/slide1.xml" Id="Rd2a654a2583343eb" /><Relationship Type="http://schemas.openxmlformats.org/officeDocument/2006/relationships/slide" Target="/ppt/slides/slide2.xml" Id="R168d92019f3d4eb8" /><Relationship Type="http://schemas.openxmlformats.org/officeDocument/2006/relationships/slide" Target="/ppt/slides/slide3.xml" Id="R94a3fe5aa16e4599" /><Relationship Type="http://schemas.openxmlformats.org/officeDocument/2006/relationships/slide" Target="/ppt/slides/slide4.xml" Id="R88a6a1d3d62840e3" /><Relationship Type="http://schemas.openxmlformats.org/officeDocument/2006/relationships/slide" Target="/ppt/slides/slide5.xml" Id="R46aa119ab0e34b1a" /><Relationship Type="http://schemas.openxmlformats.org/officeDocument/2006/relationships/slide" Target="/ppt/slides/slide6.xml" Id="R4550fdaa91524583" /><Relationship Type="http://schemas.openxmlformats.org/officeDocument/2006/relationships/slide" Target="/ppt/slides/slide7.xml" Id="R0931ece307f6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2893dc52d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2ee04576c4e9a" /><Relationship Type="http://schemas.openxmlformats.org/officeDocument/2006/relationships/theme" Target="/ppt/slideMasters/theme/theme1.xml" Id="R3d0882ba0cb34b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2ee04576c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beafba8e1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dcd83571341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60999c43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fc6ea8252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f98845f042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3057c8c1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4f29e71b41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