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40ffa687a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25778ca1f4a21"/>
  </p:sldMasterIdLst>
  <p:sldIdLst>
    <p:sldId xmlns:r="http://schemas.openxmlformats.org/officeDocument/2006/relationships" id="256" r:id="Rb1088d79cc814463"/>
    <p:sldId xmlns:r="http://schemas.openxmlformats.org/officeDocument/2006/relationships" id="257" r:id="Rfb5b330a5760414a"/>
    <p:sldId xmlns:r="http://schemas.openxmlformats.org/officeDocument/2006/relationships" id="258" r:id="Rc0a9aaa2cc0748be"/>
    <p:sldId xmlns:r="http://schemas.openxmlformats.org/officeDocument/2006/relationships" id="259" r:id="Rf8930352d90d43ec"/>
    <p:sldId xmlns:r="http://schemas.openxmlformats.org/officeDocument/2006/relationships" id="260" r:id="Rbd2c2734f2164f7a"/>
    <p:sldId xmlns:r="http://schemas.openxmlformats.org/officeDocument/2006/relationships" id="261" r:id="R2d8c88d8fd0c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25778ca1f4a21" /><Relationship Type="http://schemas.openxmlformats.org/officeDocument/2006/relationships/slide" Target="/ppt/slides/slide1.xml" Id="Rb1088d79cc814463" /><Relationship Type="http://schemas.openxmlformats.org/officeDocument/2006/relationships/slide" Target="/ppt/slides/slide2.xml" Id="Rfb5b330a5760414a" /><Relationship Type="http://schemas.openxmlformats.org/officeDocument/2006/relationships/slide" Target="/ppt/slides/slide3.xml" Id="Rc0a9aaa2cc0748be" /><Relationship Type="http://schemas.openxmlformats.org/officeDocument/2006/relationships/slide" Target="/ppt/slides/slide4.xml" Id="Rf8930352d90d43ec" /><Relationship Type="http://schemas.openxmlformats.org/officeDocument/2006/relationships/slide" Target="/ppt/slides/slide5.xml" Id="Rbd2c2734f2164f7a" /><Relationship Type="http://schemas.openxmlformats.org/officeDocument/2006/relationships/slide" Target="/ppt/slides/slide6.xml" Id="R2d8c88d8fd0c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d1cb2f6ad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5b31738084a30" /><Relationship Type="http://schemas.openxmlformats.org/officeDocument/2006/relationships/theme" Target="/ppt/slideMasters/theme/theme1.xml" Id="Rdec65acebb9746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5b31738084a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303ab2b26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d71500a9e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899371d79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551da8c1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8138980874f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fd3eb5018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