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20af1064ae49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bc823f97db412f"/>
  </p:sldMasterIdLst>
  <p:sldIdLst>
    <p:sldId xmlns:r="http://schemas.openxmlformats.org/officeDocument/2006/relationships" id="256" r:id="Rf18061b8ffd04726"/>
    <p:sldId xmlns:r="http://schemas.openxmlformats.org/officeDocument/2006/relationships" id="257" r:id="R4b440185e9eb4d3d"/>
    <p:sldId xmlns:r="http://schemas.openxmlformats.org/officeDocument/2006/relationships" id="258" r:id="R95957bf991bb4671"/>
    <p:sldId xmlns:r="http://schemas.openxmlformats.org/officeDocument/2006/relationships" id="259" r:id="R99888790ec7c4086"/>
    <p:sldId xmlns:r="http://schemas.openxmlformats.org/officeDocument/2006/relationships" id="260" r:id="Re811ca3458d14081"/>
    <p:sldId xmlns:r="http://schemas.openxmlformats.org/officeDocument/2006/relationships" id="261" r:id="R6b6b911baa464243"/>
    <p:sldId xmlns:r="http://schemas.openxmlformats.org/officeDocument/2006/relationships" id="262" r:id="R325aac5feff544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bc823f97db412f" /><Relationship Type="http://schemas.openxmlformats.org/officeDocument/2006/relationships/slide" Target="/ppt/slides/slide1.xml" Id="Rf18061b8ffd04726" /><Relationship Type="http://schemas.openxmlformats.org/officeDocument/2006/relationships/slide" Target="/ppt/slides/slide2.xml" Id="R4b440185e9eb4d3d" /><Relationship Type="http://schemas.openxmlformats.org/officeDocument/2006/relationships/slide" Target="/ppt/slides/slide3.xml" Id="R95957bf991bb4671" /><Relationship Type="http://schemas.openxmlformats.org/officeDocument/2006/relationships/slide" Target="/ppt/slides/slide4.xml" Id="R99888790ec7c4086" /><Relationship Type="http://schemas.openxmlformats.org/officeDocument/2006/relationships/slide" Target="/ppt/slides/slide5.xml" Id="Re811ca3458d14081" /><Relationship Type="http://schemas.openxmlformats.org/officeDocument/2006/relationships/slide" Target="/ppt/slides/slide6.xml" Id="R6b6b911baa464243" /><Relationship Type="http://schemas.openxmlformats.org/officeDocument/2006/relationships/slide" Target="/ppt/slides/slide7.xml" Id="R325aac5feff544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2d0d0bdfb04d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63f5983444b18" /><Relationship Type="http://schemas.openxmlformats.org/officeDocument/2006/relationships/theme" Target="/ppt/slideMasters/theme/theme1.xml" Id="Rc7cd4a9c57884b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463f5983444b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16b38047148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71e7999954f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3f5b8d8e841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81facaa174d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f65f1695040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b5471a461947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07b555ee440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STORETIND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STORETIND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20 273 702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19 959 050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19 996 641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195 269 727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215 595 002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GRØTTA KÅRE JOSTEIN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ROYAL-STIFTELSEN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Kåre Jostein Grøtta, Griniveien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14 44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www.karegro&amp;online.no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927 433 788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STORETIND AS</a:t>
            </a:r>
          </a:p>
        </p:txBody>
      </p:sp>
    </p:spTree>
  </p:cSld>
  <p:clrMapOvr>
    <a:masterClrMapping xmlns:a="http://schemas.openxmlformats.org/drawingml/2006/main"/>
  </p:clrMapOvr>
</p:sld>
</file>