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9052649054e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5dbd2a12534aeb"/>
  </p:sldMasterIdLst>
  <p:sldIdLst>
    <p:sldId xmlns:r="http://schemas.openxmlformats.org/officeDocument/2006/relationships" id="256" r:id="R15062b5f8ec74da2"/>
    <p:sldId xmlns:r="http://schemas.openxmlformats.org/officeDocument/2006/relationships" id="257" r:id="Rfa2590724c534d70"/>
    <p:sldId xmlns:r="http://schemas.openxmlformats.org/officeDocument/2006/relationships" id="258" r:id="R1701036f6abf4e81"/>
    <p:sldId xmlns:r="http://schemas.openxmlformats.org/officeDocument/2006/relationships" id="259" r:id="R73635c1941e0403e"/>
    <p:sldId xmlns:r="http://schemas.openxmlformats.org/officeDocument/2006/relationships" id="260" r:id="Rd50fd05b5802432a"/>
    <p:sldId xmlns:r="http://schemas.openxmlformats.org/officeDocument/2006/relationships" id="261" r:id="R5e994caf9cad48c1"/>
    <p:sldId xmlns:r="http://schemas.openxmlformats.org/officeDocument/2006/relationships" id="262" r:id="R94c87b864faf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dbd2a12534aeb" /><Relationship Type="http://schemas.openxmlformats.org/officeDocument/2006/relationships/slide" Target="/ppt/slides/slide1.xml" Id="R15062b5f8ec74da2" /><Relationship Type="http://schemas.openxmlformats.org/officeDocument/2006/relationships/slide" Target="/ppt/slides/slide2.xml" Id="Rfa2590724c534d70" /><Relationship Type="http://schemas.openxmlformats.org/officeDocument/2006/relationships/slide" Target="/ppt/slides/slide3.xml" Id="R1701036f6abf4e81" /><Relationship Type="http://schemas.openxmlformats.org/officeDocument/2006/relationships/slide" Target="/ppt/slides/slide4.xml" Id="R73635c1941e0403e" /><Relationship Type="http://schemas.openxmlformats.org/officeDocument/2006/relationships/slide" Target="/ppt/slides/slide5.xml" Id="Rd50fd05b5802432a" /><Relationship Type="http://schemas.openxmlformats.org/officeDocument/2006/relationships/slide" Target="/ppt/slides/slide6.xml" Id="R5e994caf9cad48c1" /><Relationship Type="http://schemas.openxmlformats.org/officeDocument/2006/relationships/slide" Target="/ppt/slides/slide7.xml" Id="R94c87b864faf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a04ed886246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73ff5d3354e74" /><Relationship Type="http://schemas.openxmlformats.org/officeDocument/2006/relationships/theme" Target="/ppt/slideMasters/theme/theme1.xml" Id="R7e988511c12746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73ff5d335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5fbc7cd7a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f2a6de420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73fb96166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0d9c3bb441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8a44fe7304c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dddd70a0048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a33fabc794b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ST. HANSHAUGEN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HANSHAUGEN HOLDING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HALSTENSEN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Alvamyrvegen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927 412 640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ST. HANSHAUGEN HOLDING AS</a:t>
            </a:r>
          </a:p>
        </p:txBody>
      </p:sp>
    </p:spTree>
  </p:cSld>
  <p:clrMapOvr>
    <a:masterClrMapping xmlns:a="http://schemas.openxmlformats.org/drawingml/2006/main"/>
  </p:clrMapOvr>
</p:sld>
</file>